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343" r:id="rId5"/>
    <p:sldId id="327" r:id="rId6"/>
    <p:sldId id="341" r:id="rId7"/>
    <p:sldId id="344" r:id="rId8"/>
    <p:sldId id="345" r:id="rId9"/>
    <p:sldId id="366" r:id="rId10"/>
    <p:sldId id="367" r:id="rId11"/>
    <p:sldId id="348" r:id="rId12"/>
    <p:sldId id="349" r:id="rId13"/>
    <p:sldId id="350" r:id="rId14"/>
    <p:sldId id="351" r:id="rId15"/>
    <p:sldId id="352" r:id="rId16"/>
    <p:sldId id="353" r:id="rId17"/>
    <p:sldId id="354" r:id="rId18"/>
    <p:sldId id="355" r:id="rId19"/>
    <p:sldId id="268" r:id="rId20"/>
    <p:sldId id="358" r:id="rId21"/>
    <p:sldId id="357" r:id="rId22"/>
    <p:sldId id="359" r:id="rId23"/>
    <p:sldId id="356" r:id="rId24"/>
    <p:sldId id="360" r:id="rId25"/>
    <p:sldId id="365" r:id="rId26"/>
    <p:sldId id="361" r:id="rId27"/>
    <p:sldId id="362" r:id="rId28"/>
    <p:sldId id="363" r:id="rId29"/>
    <p:sldId id="368" r:id="rId30"/>
    <p:sldId id="338" r:id="rId31"/>
  </p:sldIdLst>
  <p:sldSz cx="12192000" cy="6858000"/>
  <p:notesSz cx="6858000" cy="1571625"/>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chhof, Erin (Boley)" initials="KE(" lastIdx="52" clrIdx="0">
    <p:extLst/>
  </p:cmAuthor>
  <p:cmAuthor id="2" name="Garner, Sharon (Molofsky)" initials="GS(" lastIdx="5" clrIdx="1">
    <p:extLst/>
  </p:cmAuthor>
  <p:cmAuthor id="3" name="Pflieger, Jamie" initials="PJ" lastIdx="16" clrIdx="2">
    <p:extLst/>
  </p:cmAuthor>
  <p:cmAuthor id="4" name="Garner, Sharon (Molofsky)" initials="G(" lastIdx="19" clrIdx="3">
    <p:extLst/>
  </p:cmAuthor>
  <p:cmAuthor id="5" name="Kirchhof, Erin (Boley)" initials="K(" lastIdx="11" clrIdx="4">
    <p:extLst/>
  </p:cmAuthor>
  <p:cmAuthor id="6" name="Walsh, Taylor" initials="WT" lastIdx="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000000"/>
    <a:srgbClr val="878686"/>
    <a:srgbClr val="EFEAE4"/>
    <a:srgbClr val="B6A9A0"/>
    <a:srgbClr val="6F625D"/>
    <a:srgbClr val="F7D6B4"/>
    <a:srgbClr val="E1C0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B8C3C3-E1A9-4D37-9393-48D2DB99BAF9}" v="8" dt="2019-02-01T16:16:47.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2" autoAdjust="0"/>
    <p:restoredTop sz="89651" autoAdjust="0"/>
  </p:normalViewPr>
  <p:slideViewPr>
    <p:cSldViewPr snapToGrid="0">
      <p:cViewPr varScale="1">
        <p:scale>
          <a:sx n="103" d="100"/>
          <a:sy n="103" d="100"/>
        </p:scale>
        <p:origin x="942"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770D4D-DBBE-B94B-A3C0-E7A99E1816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710504-2350-AE42-B5FA-6519A75903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63618F-6215-784B-8B03-35CE1ED1402F}" type="datetimeFigureOut">
              <a:rPr lang="en-US" smtClean="0"/>
              <a:t>4/14/2021</a:t>
            </a:fld>
            <a:endParaRPr lang="en-US"/>
          </a:p>
        </p:txBody>
      </p:sp>
      <p:sp>
        <p:nvSpPr>
          <p:cNvPr id="4" name="Footer Placeholder 3">
            <a:extLst>
              <a:ext uri="{FF2B5EF4-FFF2-40B4-BE49-F238E27FC236}">
                <a16:creationId xmlns:a16="http://schemas.microsoft.com/office/drawing/2014/main" id="{5555B369-16D4-344B-85B0-D68F955D62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5BBC3A-DD06-A241-8994-F6CD23403D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5898F3-ADDB-F84F-8A13-B6564D74C9EE}" type="slidenum">
              <a:rPr lang="en-US" smtClean="0"/>
              <a:t>‹#›</a:t>
            </a:fld>
            <a:endParaRPr lang="en-US"/>
          </a:p>
        </p:txBody>
      </p:sp>
    </p:spTree>
    <p:extLst>
      <p:ext uri="{BB962C8B-B14F-4D97-AF65-F5344CB8AC3E}">
        <p14:creationId xmlns:p14="http://schemas.microsoft.com/office/powerpoint/2010/main" val="4005211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86D51-99D1-AB49-9680-686866169508}" type="datetimeFigureOut">
              <a:rPr lang="en-US" smtClean="0"/>
              <a:t>4/14/2021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编辑主文本风格</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A81E6-B1AB-494A-A8C9-4A420682459E}" type="slidenum">
              <a:rPr lang="en-US" smtClean="0"/>
              <a:t>‹#›</a:t>
            </a:fld>
            <a:endParaRPr lang="en-US"/>
          </a:p>
        </p:txBody>
      </p:sp>
    </p:spTree>
    <p:extLst>
      <p:ext uri="{BB962C8B-B14F-4D97-AF65-F5344CB8AC3E}">
        <p14:creationId xmlns:p14="http://schemas.microsoft.com/office/powerpoint/2010/main" val="4025244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40EA81E6-B1AB-494A-A8C9-4A420682459E}" type="slidenum">
              <a:rPr lang="en-US" smtClean="0"/>
              <a:t>1</a:t>
            </a:fld>
            <a:endParaRPr lang="en-US"/>
          </a:p>
        </p:txBody>
      </p:sp>
    </p:spTree>
    <p:extLst>
      <p:ext uri="{BB962C8B-B14F-4D97-AF65-F5344CB8AC3E}">
        <p14:creationId xmlns:p14="http://schemas.microsoft.com/office/powerpoint/2010/main" val="172852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40EA81E6-B1AB-494A-A8C9-4A420682459E}" type="slidenum">
              <a:rPr lang="en-US" smtClean="0"/>
              <a:t>2</a:t>
            </a:fld>
            <a:endParaRPr lang="en-US"/>
          </a:p>
        </p:txBody>
      </p:sp>
    </p:spTree>
    <p:extLst>
      <p:ext uri="{BB962C8B-B14F-4D97-AF65-F5344CB8AC3E}">
        <p14:creationId xmlns:p14="http://schemas.microsoft.com/office/powerpoint/2010/main" val="681357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A7737A37-C487-4BB1-9E3C-64C04B836327}" type="slidenum">
              <a:rPr lang="en-US" smtClean="0"/>
              <a:t>3</a:t>
            </a:fld>
            <a:endParaRPr lang="en-US"/>
          </a:p>
        </p:txBody>
      </p:sp>
    </p:spTree>
    <p:extLst>
      <p:ext uri="{BB962C8B-B14F-4D97-AF65-F5344CB8AC3E}">
        <p14:creationId xmlns:p14="http://schemas.microsoft.com/office/powerpoint/2010/main" val="11360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37A37-C487-4BB1-9E3C-64C04B836327}" type="slidenum">
              <a:rPr lang="en-US" smtClean="0"/>
              <a:t>4</a:t>
            </a:fld>
            <a:endParaRPr lang="en-US"/>
          </a:p>
        </p:txBody>
      </p:sp>
    </p:spTree>
    <p:extLst>
      <p:ext uri="{BB962C8B-B14F-4D97-AF65-F5344CB8AC3E}">
        <p14:creationId xmlns:p14="http://schemas.microsoft.com/office/powerpoint/2010/main" val="4274866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40EA81E6-B1AB-494A-A8C9-4A420682459E}" type="slidenum">
              <a:rPr lang="en-US" smtClean="0"/>
              <a:t>7</a:t>
            </a:fld>
            <a:endParaRPr lang="en-US"/>
          </a:p>
        </p:txBody>
      </p:sp>
    </p:spTree>
    <p:extLst>
      <p:ext uri="{BB962C8B-B14F-4D97-AF65-F5344CB8AC3E}">
        <p14:creationId xmlns:p14="http://schemas.microsoft.com/office/powerpoint/2010/main" val="2723493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40EA81E6-B1AB-494A-A8C9-4A420682459E}" type="slidenum">
              <a:rPr lang="en-US" smtClean="0"/>
              <a:t>16</a:t>
            </a:fld>
            <a:endParaRPr lang="en-US"/>
          </a:p>
        </p:txBody>
      </p:sp>
    </p:spTree>
    <p:extLst>
      <p:ext uri="{BB962C8B-B14F-4D97-AF65-F5344CB8AC3E}">
        <p14:creationId xmlns:p14="http://schemas.microsoft.com/office/powerpoint/2010/main" val="15228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A81E6-B1AB-494A-A8C9-4A420682459E}" type="slidenum">
              <a:rPr lang="en-US" smtClean="0"/>
              <a:t>17</a:t>
            </a:fld>
            <a:endParaRPr lang="en-US"/>
          </a:p>
        </p:txBody>
      </p:sp>
    </p:spTree>
    <p:extLst>
      <p:ext uri="{BB962C8B-B14F-4D97-AF65-F5344CB8AC3E}">
        <p14:creationId xmlns:p14="http://schemas.microsoft.com/office/powerpoint/2010/main" val="389241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40EA81E6-B1AB-494A-A8C9-4A420682459E}" type="slidenum">
              <a:rPr lang="en-US" smtClean="0"/>
              <a:t>26</a:t>
            </a:fld>
            <a:endParaRPr lang="en-US"/>
          </a:p>
        </p:txBody>
      </p:sp>
    </p:spTree>
    <p:extLst>
      <p:ext uri="{BB962C8B-B14F-4D97-AF65-F5344CB8AC3E}">
        <p14:creationId xmlns:p14="http://schemas.microsoft.com/office/powerpoint/2010/main" val="2087177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FEA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0ED6-BE72-154B-927B-237E7ADD682F}"/>
              </a:ext>
            </a:extLst>
          </p:cNvPr>
          <p:cNvSpPr>
            <a:spLocks noGrp="1"/>
          </p:cNvSpPr>
          <p:nvPr>
            <p:ph type="ctrTitle"/>
          </p:nvPr>
        </p:nvSpPr>
        <p:spPr>
          <a:xfrm>
            <a:off x="1524000" y="2235200"/>
            <a:ext cx="9144000" cy="2387600"/>
          </a:xfrm>
        </p:spPr>
        <p:txBody>
          <a:bodyPr anchor="ctr">
            <a:normAutofit/>
          </a:bodyPr>
          <a:lstStyle>
            <a:lvl1pPr algn="ctr">
              <a:defRPr sz="6500"/>
            </a:lvl1pPr>
          </a:lstStyle>
          <a:p>
            <a:r>
              <a:rPr lang="en-US"/>
              <a:t>Click to edit Master title style</a:t>
            </a:r>
          </a:p>
        </p:txBody>
      </p:sp>
      <p:pic>
        <p:nvPicPr>
          <p:cNvPr id="5" name="Picture 7">
            <a:extLst>
              <a:ext uri="{FF2B5EF4-FFF2-40B4-BE49-F238E27FC236}">
                <a16:creationId xmlns:a16="http://schemas.microsoft.com/office/drawing/2014/main" id="{B854FE32-F261-3A4F-A446-A12934B4F0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16198" y="5957756"/>
            <a:ext cx="1359605" cy="627781"/>
          </a:xfrm>
          <a:prstGeom prst="rect">
            <a:avLst/>
          </a:prstGeom>
        </p:spPr>
      </p:pic>
    </p:spTree>
    <p:extLst>
      <p:ext uri="{BB962C8B-B14F-4D97-AF65-F5344CB8AC3E}">
        <p14:creationId xmlns:p14="http://schemas.microsoft.com/office/powerpoint/2010/main" val="144813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CF5F815-F6C1-5B41-AB67-446A06207ADE}"/>
              </a:ext>
            </a:extLst>
          </p:cNvPr>
          <p:cNvSpPr>
            <a:spLocks noGrp="1"/>
          </p:cNvSpPr>
          <p:nvPr>
            <p:ph type="pic" sz="quarter" idx="13"/>
          </p:nvPr>
        </p:nvSpPr>
        <p:spPr>
          <a:xfrm>
            <a:off x="0" y="0"/>
            <a:ext cx="6080125" cy="6295291"/>
          </a:xfrm>
        </p:spPr>
        <p:txBody>
          <a:bodyPr>
            <a:normAutofit/>
          </a:bodyPr>
          <a:lstStyle>
            <a:lvl1pPr marL="0" indent="0">
              <a:buFontTx/>
              <a:buNone/>
              <a:defRPr sz="1500">
                <a:latin typeface="Palatino Linotype" panose="02040502050505030304" pitchFamily="18" charset="0"/>
              </a:defRPr>
            </a:lvl1pPr>
          </a:lstStyle>
          <a:p>
            <a:endParaRPr lang="en-US"/>
          </a:p>
        </p:txBody>
      </p:sp>
      <p:sp>
        <p:nvSpPr>
          <p:cNvPr id="2" name="Title 1">
            <a:extLst>
              <a:ext uri="{FF2B5EF4-FFF2-40B4-BE49-F238E27FC236}">
                <a16:creationId xmlns:a16="http://schemas.microsoft.com/office/drawing/2014/main" id="{3AA7F6A2-56A1-EB4D-8B82-8038A4210805}"/>
              </a:ext>
            </a:extLst>
          </p:cNvPr>
          <p:cNvSpPr>
            <a:spLocks noGrp="1"/>
          </p:cNvSpPr>
          <p:nvPr>
            <p:ph type="title"/>
          </p:nvPr>
        </p:nvSpPr>
        <p:spPr>
          <a:xfrm>
            <a:off x="6670590" y="752304"/>
            <a:ext cx="5323702"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394CEF9-D773-014F-85D1-E48F8336827F}"/>
              </a:ext>
            </a:extLst>
          </p:cNvPr>
          <p:cNvSpPr>
            <a:spLocks noGrp="1"/>
          </p:cNvSpPr>
          <p:nvPr>
            <p:ph idx="1"/>
          </p:nvPr>
        </p:nvSpPr>
        <p:spPr>
          <a:xfrm>
            <a:off x="6670590" y="1737360"/>
            <a:ext cx="5340178" cy="3642107"/>
          </a:xfrm>
        </p:spPr>
        <p:txBody>
          <a:bodyPr>
            <a:normAutofit/>
          </a:bodyPr>
          <a:lstStyle>
            <a:lvl1pPr marL="0" indent="0">
              <a:lnSpc>
                <a:spcPct val="110000"/>
              </a:lnSpc>
              <a:spcBef>
                <a:spcPts val="0"/>
              </a:spcBef>
              <a:spcAft>
                <a:spcPts val="2400"/>
              </a:spcAft>
              <a:buFontTx/>
              <a:buNone/>
              <a:defRPr sz="2100">
                <a:latin typeface="Verdana" panose="020B0604030504040204" pitchFamily="34" charset="0"/>
                <a:ea typeface="Verdana" panose="020B0604030504040204" pitchFamily="34" charset="0"/>
                <a:cs typeface="Verdana" panose="020B0604030504040204" pitchFamily="34" charset="0"/>
              </a:defRPr>
            </a:lvl1pPr>
            <a:lvl2pPr marL="0" indent="0">
              <a:lnSpc>
                <a:spcPct val="110000"/>
              </a:lnSpc>
              <a:spcBef>
                <a:spcPts val="0"/>
              </a:spcBef>
              <a:spcAft>
                <a:spcPts val="2400"/>
              </a:spcAft>
              <a:buFontTx/>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3pPr>
            <a:lvl4pPr marL="13716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4pPr>
            <a:lvl5pPr marL="18288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DA3967A2-9F52-3D4E-BC16-A75DE052A5AD}"/>
              </a:ext>
            </a:extLst>
          </p:cNvPr>
          <p:cNvSpPr>
            <a:spLocks noGrp="1"/>
          </p:cNvSpPr>
          <p:nvPr>
            <p:ph type="sldNum" sz="quarter" idx="12"/>
          </p:nvPr>
        </p:nvSpPr>
        <p:spPr>
          <a:xfrm>
            <a:off x="9382963" y="6492875"/>
            <a:ext cx="2743200" cy="365125"/>
          </a:xfrm>
        </p:spPr>
        <p:txBody>
          <a:bodyPr/>
          <a:lstStyle>
            <a:lvl1pPr>
              <a:defRPr sz="800">
                <a:latin typeface="Palatino Linotype" panose="02040502050505030304" pitchFamily="18" charset="0"/>
              </a:defRPr>
            </a:lvl1pPr>
          </a:lstStyle>
          <a:p>
            <a:fld id="{22D31172-3A50-994A-89D3-FD67A7D3D92A}" type="slidenum">
              <a:rPr lang="en-US" smtClean="0"/>
              <a:pPr/>
              <a:t>‹#›</a:t>
            </a:fld>
            <a:endParaRPr lang="en-US"/>
          </a:p>
        </p:txBody>
      </p:sp>
      <p:pic>
        <p:nvPicPr>
          <p:cNvPr id="8" name="Picture 7">
            <a:extLst>
              <a:ext uri="{FF2B5EF4-FFF2-40B4-BE49-F238E27FC236}">
                <a16:creationId xmlns:a16="http://schemas.microsoft.com/office/drawing/2014/main" id="{0CE8705D-9624-9344-8E6A-5CF3AE1BCB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6879" y="5609493"/>
            <a:ext cx="1070322" cy="492469"/>
          </a:xfrm>
          <a:prstGeom prst="rect">
            <a:avLst/>
          </a:prstGeom>
        </p:spPr>
      </p:pic>
      <p:sp>
        <p:nvSpPr>
          <p:cNvPr id="9" name="Rectangle 8">
            <a:extLst>
              <a:ext uri="{FF2B5EF4-FFF2-40B4-BE49-F238E27FC236}">
                <a16:creationId xmlns:a16="http://schemas.microsoft.com/office/drawing/2014/main" id="{792A7A21-5853-EE40-832F-9D0CC6D1654F}"/>
              </a:ext>
            </a:extLst>
          </p:cNvPr>
          <p:cNvSpPr/>
          <p:nvPr userDrawn="1"/>
        </p:nvSpPr>
        <p:spPr>
          <a:xfrm>
            <a:off x="0" y="6295291"/>
            <a:ext cx="12192000" cy="562709"/>
          </a:xfrm>
          <a:prstGeom prst="rect">
            <a:avLst/>
          </a:pr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67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CF5F815-F6C1-5B41-AB67-446A06207ADE}"/>
              </a:ext>
            </a:extLst>
          </p:cNvPr>
          <p:cNvSpPr>
            <a:spLocks noGrp="1"/>
          </p:cNvSpPr>
          <p:nvPr>
            <p:ph type="pic" sz="quarter" idx="13"/>
          </p:nvPr>
        </p:nvSpPr>
        <p:spPr>
          <a:xfrm>
            <a:off x="0" y="0"/>
            <a:ext cx="6080125" cy="6295291"/>
          </a:xfrm>
        </p:spPr>
        <p:txBody>
          <a:bodyPr>
            <a:normAutofit/>
          </a:bodyPr>
          <a:lstStyle>
            <a:lvl1pPr marL="0" indent="0">
              <a:buFontTx/>
              <a:buNone/>
              <a:defRPr sz="1500">
                <a:latin typeface="Palatino Linotype" panose="02040502050505030304" pitchFamily="18" charset="0"/>
              </a:defRPr>
            </a:lvl1pPr>
          </a:lstStyle>
          <a:p>
            <a:endParaRPr lang="en-US"/>
          </a:p>
        </p:txBody>
      </p:sp>
      <p:sp>
        <p:nvSpPr>
          <p:cNvPr id="2" name="Title 1">
            <a:extLst>
              <a:ext uri="{FF2B5EF4-FFF2-40B4-BE49-F238E27FC236}">
                <a16:creationId xmlns:a16="http://schemas.microsoft.com/office/drawing/2014/main" id="{3AA7F6A2-56A1-EB4D-8B82-8038A4210805}"/>
              </a:ext>
            </a:extLst>
          </p:cNvPr>
          <p:cNvSpPr>
            <a:spLocks noGrp="1"/>
          </p:cNvSpPr>
          <p:nvPr>
            <p:ph type="title"/>
          </p:nvPr>
        </p:nvSpPr>
        <p:spPr>
          <a:xfrm>
            <a:off x="6670590" y="752304"/>
            <a:ext cx="5323702"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394CEF9-D773-014F-85D1-E48F8336827F}"/>
              </a:ext>
            </a:extLst>
          </p:cNvPr>
          <p:cNvSpPr>
            <a:spLocks noGrp="1"/>
          </p:cNvSpPr>
          <p:nvPr>
            <p:ph idx="1"/>
          </p:nvPr>
        </p:nvSpPr>
        <p:spPr>
          <a:xfrm>
            <a:off x="6670590" y="1737360"/>
            <a:ext cx="5340178" cy="3642107"/>
          </a:xfrm>
        </p:spPr>
        <p:txBody>
          <a:bodyPr>
            <a:normAutofit/>
          </a:bodyPr>
          <a:lstStyle>
            <a:lvl1pPr marL="0" indent="0">
              <a:lnSpc>
                <a:spcPct val="110000"/>
              </a:lnSpc>
              <a:spcBef>
                <a:spcPts val="0"/>
              </a:spcBef>
              <a:spcAft>
                <a:spcPts val="2400"/>
              </a:spcAft>
              <a:buFontTx/>
              <a:buNone/>
              <a:defRPr sz="2100">
                <a:latin typeface="Verdana" panose="020B0604030504040204" pitchFamily="34" charset="0"/>
                <a:ea typeface="Verdana" panose="020B0604030504040204" pitchFamily="34" charset="0"/>
                <a:cs typeface="Verdana" panose="020B0604030504040204" pitchFamily="34" charset="0"/>
              </a:defRPr>
            </a:lvl1pPr>
            <a:lvl2pPr marL="0" indent="0">
              <a:lnSpc>
                <a:spcPct val="110000"/>
              </a:lnSpc>
              <a:spcBef>
                <a:spcPts val="0"/>
              </a:spcBef>
              <a:spcAft>
                <a:spcPts val="2400"/>
              </a:spcAft>
              <a:buFontTx/>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3pPr>
            <a:lvl4pPr marL="13716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4pPr>
            <a:lvl5pPr marL="18288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DA3967A2-9F52-3D4E-BC16-A75DE052A5AD}"/>
              </a:ext>
            </a:extLst>
          </p:cNvPr>
          <p:cNvSpPr>
            <a:spLocks noGrp="1"/>
          </p:cNvSpPr>
          <p:nvPr>
            <p:ph type="sldNum" sz="quarter" idx="12"/>
          </p:nvPr>
        </p:nvSpPr>
        <p:spPr>
          <a:xfrm>
            <a:off x="9382963" y="6492875"/>
            <a:ext cx="2743200" cy="365125"/>
          </a:xfrm>
        </p:spPr>
        <p:txBody>
          <a:bodyPr/>
          <a:lstStyle>
            <a:lvl1pPr>
              <a:defRPr sz="800">
                <a:latin typeface="Palatino Linotype" panose="02040502050505030304" pitchFamily="18" charset="0"/>
              </a:defRPr>
            </a:lvl1pPr>
          </a:lstStyle>
          <a:p>
            <a:fld id="{22D31172-3A50-994A-89D3-FD67A7D3D92A}" type="slidenum">
              <a:rPr lang="en-US" smtClean="0"/>
              <a:pPr/>
              <a:t>‹#›</a:t>
            </a:fld>
            <a:endParaRPr lang="en-US"/>
          </a:p>
        </p:txBody>
      </p:sp>
      <p:pic>
        <p:nvPicPr>
          <p:cNvPr id="8" name="Picture 7">
            <a:extLst>
              <a:ext uri="{FF2B5EF4-FFF2-40B4-BE49-F238E27FC236}">
                <a16:creationId xmlns:a16="http://schemas.microsoft.com/office/drawing/2014/main" id="{0CE8705D-9624-9344-8E6A-5CF3AE1BCB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6879" y="5609493"/>
            <a:ext cx="1070322" cy="492469"/>
          </a:xfrm>
          <a:prstGeom prst="rect">
            <a:avLst/>
          </a:prstGeom>
        </p:spPr>
      </p:pic>
      <p:sp>
        <p:nvSpPr>
          <p:cNvPr id="11" name="Rectangle 10">
            <a:extLst>
              <a:ext uri="{FF2B5EF4-FFF2-40B4-BE49-F238E27FC236}">
                <a16:creationId xmlns:a16="http://schemas.microsoft.com/office/drawing/2014/main" id="{2ACCBF1B-EE87-3A45-984A-D1107DA19E48}"/>
              </a:ext>
            </a:extLst>
          </p:cNvPr>
          <p:cNvSpPr/>
          <p:nvPr userDrawn="1"/>
        </p:nvSpPr>
        <p:spPr>
          <a:xfrm>
            <a:off x="0" y="6295291"/>
            <a:ext cx="12192000" cy="562709"/>
          </a:xfrm>
          <a:prstGeom prst="rect">
            <a:avLst/>
          </a:pr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657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CF5F815-F6C1-5B41-AB67-446A06207ADE}"/>
              </a:ext>
            </a:extLst>
          </p:cNvPr>
          <p:cNvSpPr>
            <a:spLocks noGrp="1"/>
          </p:cNvSpPr>
          <p:nvPr>
            <p:ph type="pic" sz="quarter" idx="13"/>
          </p:nvPr>
        </p:nvSpPr>
        <p:spPr>
          <a:xfrm>
            <a:off x="0" y="0"/>
            <a:ext cx="6080125" cy="6295291"/>
          </a:xfrm>
        </p:spPr>
        <p:txBody>
          <a:bodyPr>
            <a:normAutofit/>
          </a:bodyPr>
          <a:lstStyle>
            <a:lvl1pPr marL="0" indent="0">
              <a:buFontTx/>
              <a:buNone/>
              <a:defRPr sz="1500">
                <a:latin typeface="Palatino Linotype" panose="02040502050505030304" pitchFamily="18" charset="0"/>
              </a:defRPr>
            </a:lvl1pPr>
          </a:lstStyle>
          <a:p>
            <a:endParaRPr lang="en-US"/>
          </a:p>
        </p:txBody>
      </p:sp>
      <p:sp>
        <p:nvSpPr>
          <p:cNvPr id="2" name="Title 1">
            <a:extLst>
              <a:ext uri="{FF2B5EF4-FFF2-40B4-BE49-F238E27FC236}">
                <a16:creationId xmlns:a16="http://schemas.microsoft.com/office/drawing/2014/main" id="{3AA7F6A2-56A1-EB4D-8B82-8038A4210805}"/>
              </a:ext>
            </a:extLst>
          </p:cNvPr>
          <p:cNvSpPr>
            <a:spLocks noGrp="1"/>
          </p:cNvSpPr>
          <p:nvPr>
            <p:ph type="title"/>
          </p:nvPr>
        </p:nvSpPr>
        <p:spPr>
          <a:xfrm>
            <a:off x="6670590" y="752304"/>
            <a:ext cx="5323702"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394CEF9-D773-014F-85D1-E48F8336827F}"/>
              </a:ext>
            </a:extLst>
          </p:cNvPr>
          <p:cNvSpPr>
            <a:spLocks noGrp="1"/>
          </p:cNvSpPr>
          <p:nvPr>
            <p:ph idx="1"/>
          </p:nvPr>
        </p:nvSpPr>
        <p:spPr>
          <a:xfrm>
            <a:off x="6670590" y="1737360"/>
            <a:ext cx="5340178" cy="3642107"/>
          </a:xfrm>
        </p:spPr>
        <p:txBody>
          <a:bodyPr>
            <a:normAutofit/>
          </a:bodyPr>
          <a:lstStyle>
            <a:lvl1pPr marL="0" indent="0">
              <a:lnSpc>
                <a:spcPct val="110000"/>
              </a:lnSpc>
              <a:spcBef>
                <a:spcPts val="0"/>
              </a:spcBef>
              <a:spcAft>
                <a:spcPts val="2400"/>
              </a:spcAft>
              <a:buFontTx/>
              <a:buNone/>
              <a:defRPr sz="2100">
                <a:latin typeface="Verdana" panose="020B0604030504040204" pitchFamily="34" charset="0"/>
                <a:ea typeface="Verdana" panose="020B0604030504040204" pitchFamily="34" charset="0"/>
                <a:cs typeface="Verdana" panose="020B0604030504040204" pitchFamily="34" charset="0"/>
              </a:defRPr>
            </a:lvl1pPr>
            <a:lvl2pPr marL="0" indent="0">
              <a:lnSpc>
                <a:spcPct val="110000"/>
              </a:lnSpc>
              <a:spcBef>
                <a:spcPts val="0"/>
              </a:spcBef>
              <a:spcAft>
                <a:spcPts val="2400"/>
              </a:spcAft>
              <a:buFontTx/>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3pPr>
            <a:lvl4pPr marL="13716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4pPr>
            <a:lvl5pPr marL="18288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DA3967A2-9F52-3D4E-BC16-A75DE052A5AD}"/>
              </a:ext>
            </a:extLst>
          </p:cNvPr>
          <p:cNvSpPr>
            <a:spLocks noGrp="1"/>
          </p:cNvSpPr>
          <p:nvPr>
            <p:ph type="sldNum" sz="quarter" idx="12"/>
          </p:nvPr>
        </p:nvSpPr>
        <p:spPr>
          <a:xfrm>
            <a:off x="9382963" y="6492875"/>
            <a:ext cx="2743200" cy="365125"/>
          </a:xfrm>
        </p:spPr>
        <p:txBody>
          <a:bodyPr/>
          <a:lstStyle>
            <a:lvl1pPr>
              <a:defRPr sz="800">
                <a:latin typeface="Palatino Linotype" panose="02040502050505030304" pitchFamily="18" charset="0"/>
              </a:defRPr>
            </a:lvl1pPr>
          </a:lstStyle>
          <a:p>
            <a:fld id="{22D31172-3A50-994A-89D3-FD67A7D3D92A}" type="slidenum">
              <a:rPr lang="en-US" smtClean="0"/>
              <a:pPr/>
              <a:t>‹#›</a:t>
            </a:fld>
            <a:endParaRPr lang="en-US"/>
          </a:p>
        </p:txBody>
      </p:sp>
      <p:sp>
        <p:nvSpPr>
          <p:cNvPr id="11" name="Rectangle 10">
            <a:extLst>
              <a:ext uri="{FF2B5EF4-FFF2-40B4-BE49-F238E27FC236}">
                <a16:creationId xmlns:a16="http://schemas.microsoft.com/office/drawing/2014/main" id="{A382B257-2C89-B145-8DFC-F5FB54EA198C}"/>
              </a:ext>
            </a:extLst>
          </p:cNvPr>
          <p:cNvSpPr/>
          <p:nvPr userDrawn="1"/>
        </p:nvSpPr>
        <p:spPr>
          <a:xfrm>
            <a:off x="6670590" y="5978851"/>
            <a:ext cx="2917786" cy="123111"/>
          </a:xfrm>
          <a:prstGeom prst="rect">
            <a:avLst/>
          </a:prstGeom>
        </p:spPr>
        <p:txBody>
          <a:bodyPr wrap="none" bIns="0" anchor="b" anchorCtr="0">
            <a:spAutoFit/>
          </a:bodyPr>
          <a:lstStyle/>
          <a:p>
            <a:r>
              <a:rPr lang="en-US" sz="500" b="1" spc="100">
                <a:solidFill>
                  <a:srgbClr val="6F625D"/>
                </a:solidFill>
                <a:latin typeface="Verdana" panose="020B0604030504040204" pitchFamily="34" charset="0"/>
                <a:ea typeface="Verdana" panose="020B0604030504040204" pitchFamily="34" charset="0"/>
                <a:cs typeface="Verdana" panose="020B0604030504040204" pitchFamily="34" charset="0"/>
              </a:rPr>
              <a:t>MARRIOTT PROPRIETARY &amp; CONFIDENTIAL INFORMATION</a:t>
            </a:r>
          </a:p>
        </p:txBody>
      </p:sp>
      <p:pic>
        <p:nvPicPr>
          <p:cNvPr id="12" name="Picture 7">
            <a:extLst>
              <a:ext uri="{FF2B5EF4-FFF2-40B4-BE49-F238E27FC236}">
                <a16:creationId xmlns:a16="http://schemas.microsoft.com/office/drawing/2014/main" id="{0CE8705D-9624-9344-8E6A-5CF3AE1BCB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6879" y="5609493"/>
            <a:ext cx="1070322" cy="492469"/>
          </a:xfrm>
          <a:prstGeom prst="rect">
            <a:avLst/>
          </a:prstGeom>
        </p:spPr>
      </p:pic>
      <p:sp>
        <p:nvSpPr>
          <p:cNvPr id="13" name="Rectangle 8">
            <a:extLst>
              <a:ext uri="{FF2B5EF4-FFF2-40B4-BE49-F238E27FC236}">
                <a16:creationId xmlns:a16="http://schemas.microsoft.com/office/drawing/2014/main" id="{BED3800C-62C0-8F4A-BFF7-28B744C4C765}"/>
              </a:ext>
            </a:extLst>
          </p:cNvPr>
          <p:cNvSpPr/>
          <p:nvPr userDrawn="1"/>
        </p:nvSpPr>
        <p:spPr>
          <a:xfrm>
            <a:off x="0" y="6295291"/>
            <a:ext cx="12192000" cy="562709"/>
          </a:xfrm>
          <a:prstGeom prst="rect">
            <a:avLst/>
          </a:prstGeom>
          <a:blipFill>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00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CF5F815-F6C1-5B41-AB67-446A06207ADE}"/>
              </a:ext>
            </a:extLst>
          </p:cNvPr>
          <p:cNvSpPr>
            <a:spLocks noGrp="1"/>
          </p:cNvSpPr>
          <p:nvPr>
            <p:ph type="pic" sz="quarter" idx="13"/>
          </p:nvPr>
        </p:nvSpPr>
        <p:spPr>
          <a:xfrm>
            <a:off x="6111875" y="0"/>
            <a:ext cx="6080125" cy="6295291"/>
          </a:xfrm>
        </p:spPr>
        <p:txBody>
          <a:bodyPr>
            <a:normAutofit/>
          </a:bodyPr>
          <a:lstStyle>
            <a:lvl1pPr marL="0" indent="0">
              <a:buFontTx/>
              <a:buNone/>
              <a:defRPr sz="1500">
                <a:latin typeface="Palatino Linotype" panose="02040502050505030304" pitchFamily="18" charset="0"/>
              </a:defRPr>
            </a:lvl1pPr>
          </a:lstStyle>
          <a:p>
            <a:endParaRPr lang="en-US"/>
          </a:p>
        </p:txBody>
      </p:sp>
      <p:sp>
        <p:nvSpPr>
          <p:cNvPr id="2" name="Title 1">
            <a:extLst>
              <a:ext uri="{FF2B5EF4-FFF2-40B4-BE49-F238E27FC236}">
                <a16:creationId xmlns:a16="http://schemas.microsoft.com/office/drawing/2014/main" id="{3AA7F6A2-56A1-EB4D-8B82-8038A4210805}"/>
              </a:ext>
            </a:extLst>
          </p:cNvPr>
          <p:cNvSpPr>
            <a:spLocks noGrp="1"/>
          </p:cNvSpPr>
          <p:nvPr>
            <p:ph type="title"/>
          </p:nvPr>
        </p:nvSpPr>
        <p:spPr>
          <a:xfrm>
            <a:off x="574590" y="752304"/>
            <a:ext cx="5323702"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394CEF9-D773-014F-85D1-E48F8336827F}"/>
              </a:ext>
            </a:extLst>
          </p:cNvPr>
          <p:cNvSpPr>
            <a:spLocks noGrp="1"/>
          </p:cNvSpPr>
          <p:nvPr>
            <p:ph idx="1"/>
          </p:nvPr>
        </p:nvSpPr>
        <p:spPr>
          <a:xfrm>
            <a:off x="574590" y="1737360"/>
            <a:ext cx="5340178" cy="3642107"/>
          </a:xfrm>
        </p:spPr>
        <p:txBody>
          <a:bodyPr>
            <a:normAutofit/>
          </a:bodyPr>
          <a:lstStyle>
            <a:lvl1pPr marL="0" indent="0">
              <a:lnSpc>
                <a:spcPct val="110000"/>
              </a:lnSpc>
              <a:spcBef>
                <a:spcPts val="0"/>
              </a:spcBef>
              <a:spcAft>
                <a:spcPts val="2400"/>
              </a:spcAft>
              <a:buFontTx/>
              <a:buNone/>
              <a:defRPr sz="2100">
                <a:latin typeface="Verdana" panose="020B0604030504040204" pitchFamily="34" charset="0"/>
                <a:ea typeface="Verdana" panose="020B0604030504040204" pitchFamily="34" charset="0"/>
                <a:cs typeface="Verdana" panose="020B0604030504040204" pitchFamily="34" charset="0"/>
              </a:defRPr>
            </a:lvl1pPr>
            <a:lvl2pPr marL="0" indent="0">
              <a:lnSpc>
                <a:spcPct val="110000"/>
              </a:lnSpc>
              <a:spcBef>
                <a:spcPts val="0"/>
              </a:spcBef>
              <a:spcAft>
                <a:spcPts val="2400"/>
              </a:spcAft>
              <a:buFontTx/>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3pPr>
            <a:lvl4pPr marL="13716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4pPr>
            <a:lvl5pPr marL="18288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DA3967A2-9F52-3D4E-BC16-A75DE052A5AD}"/>
              </a:ext>
            </a:extLst>
          </p:cNvPr>
          <p:cNvSpPr>
            <a:spLocks noGrp="1"/>
          </p:cNvSpPr>
          <p:nvPr>
            <p:ph type="sldNum" sz="quarter" idx="12"/>
          </p:nvPr>
        </p:nvSpPr>
        <p:spPr>
          <a:xfrm>
            <a:off x="9382963" y="6492875"/>
            <a:ext cx="2743200" cy="365125"/>
          </a:xfrm>
        </p:spPr>
        <p:txBody>
          <a:bodyPr/>
          <a:lstStyle>
            <a:lvl1pPr>
              <a:defRPr sz="800">
                <a:latin typeface="Palatino Linotype" panose="02040502050505030304" pitchFamily="18" charset="0"/>
              </a:defRPr>
            </a:lvl1pPr>
          </a:lstStyle>
          <a:p>
            <a:fld id="{22D31172-3A50-994A-89D3-FD67A7D3D92A}" type="slidenum">
              <a:rPr lang="en-US" smtClean="0"/>
              <a:pPr/>
              <a:t>‹#›</a:t>
            </a:fld>
            <a:endParaRPr lang="en-US"/>
          </a:p>
        </p:txBody>
      </p:sp>
      <p:sp>
        <p:nvSpPr>
          <p:cNvPr id="7" name="Rectangle 6">
            <a:extLst>
              <a:ext uri="{FF2B5EF4-FFF2-40B4-BE49-F238E27FC236}">
                <a16:creationId xmlns:a16="http://schemas.microsoft.com/office/drawing/2014/main" id="{741F4A74-721E-5646-901B-9C2F89CBE4F4}"/>
              </a:ext>
            </a:extLst>
          </p:cNvPr>
          <p:cNvSpPr/>
          <p:nvPr userDrawn="1"/>
        </p:nvSpPr>
        <p:spPr>
          <a:xfrm>
            <a:off x="0" y="6295291"/>
            <a:ext cx="12192000" cy="56270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CE8705D-9624-9344-8E6A-5CF3AE1BCB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6879" y="5609493"/>
            <a:ext cx="1070322" cy="492469"/>
          </a:xfrm>
          <a:prstGeom prst="rect">
            <a:avLst/>
          </a:prstGeom>
        </p:spPr>
      </p:pic>
    </p:spTree>
    <p:extLst>
      <p:ext uri="{BB962C8B-B14F-4D97-AF65-F5344CB8AC3E}">
        <p14:creationId xmlns:p14="http://schemas.microsoft.com/office/powerpoint/2010/main" val="147157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CF5F815-F6C1-5B41-AB67-446A06207ADE}"/>
              </a:ext>
            </a:extLst>
          </p:cNvPr>
          <p:cNvSpPr>
            <a:spLocks noGrp="1"/>
          </p:cNvSpPr>
          <p:nvPr>
            <p:ph type="pic" sz="quarter" idx="13"/>
          </p:nvPr>
        </p:nvSpPr>
        <p:spPr>
          <a:xfrm>
            <a:off x="6111875" y="0"/>
            <a:ext cx="6080125" cy="6295291"/>
          </a:xfrm>
        </p:spPr>
        <p:txBody>
          <a:bodyPr>
            <a:normAutofit/>
          </a:bodyPr>
          <a:lstStyle>
            <a:lvl1pPr marL="0" indent="0">
              <a:buFontTx/>
              <a:buNone/>
              <a:defRPr sz="1500">
                <a:latin typeface="Palatino Linotype" panose="02040502050505030304" pitchFamily="18" charset="0"/>
              </a:defRPr>
            </a:lvl1pPr>
          </a:lstStyle>
          <a:p>
            <a:endParaRPr lang="en-US"/>
          </a:p>
        </p:txBody>
      </p:sp>
      <p:sp>
        <p:nvSpPr>
          <p:cNvPr id="2" name="Title 1">
            <a:extLst>
              <a:ext uri="{FF2B5EF4-FFF2-40B4-BE49-F238E27FC236}">
                <a16:creationId xmlns:a16="http://schemas.microsoft.com/office/drawing/2014/main" id="{3AA7F6A2-56A1-EB4D-8B82-8038A4210805}"/>
              </a:ext>
            </a:extLst>
          </p:cNvPr>
          <p:cNvSpPr>
            <a:spLocks noGrp="1"/>
          </p:cNvSpPr>
          <p:nvPr>
            <p:ph type="title"/>
          </p:nvPr>
        </p:nvSpPr>
        <p:spPr>
          <a:xfrm>
            <a:off x="574590" y="752304"/>
            <a:ext cx="5323702"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394CEF9-D773-014F-85D1-E48F8336827F}"/>
              </a:ext>
            </a:extLst>
          </p:cNvPr>
          <p:cNvSpPr>
            <a:spLocks noGrp="1"/>
          </p:cNvSpPr>
          <p:nvPr>
            <p:ph idx="1"/>
          </p:nvPr>
        </p:nvSpPr>
        <p:spPr>
          <a:xfrm>
            <a:off x="574590" y="1737360"/>
            <a:ext cx="5340178" cy="3642107"/>
          </a:xfrm>
        </p:spPr>
        <p:txBody>
          <a:bodyPr>
            <a:normAutofit/>
          </a:bodyPr>
          <a:lstStyle>
            <a:lvl1pPr marL="0" indent="0">
              <a:lnSpc>
                <a:spcPct val="110000"/>
              </a:lnSpc>
              <a:spcBef>
                <a:spcPts val="0"/>
              </a:spcBef>
              <a:spcAft>
                <a:spcPts val="2400"/>
              </a:spcAft>
              <a:buFontTx/>
              <a:buNone/>
              <a:defRPr sz="2100">
                <a:latin typeface="Verdana" panose="020B0604030504040204" pitchFamily="34" charset="0"/>
                <a:ea typeface="Verdana" panose="020B0604030504040204" pitchFamily="34" charset="0"/>
                <a:cs typeface="Verdana" panose="020B0604030504040204" pitchFamily="34" charset="0"/>
              </a:defRPr>
            </a:lvl1pPr>
            <a:lvl2pPr marL="0" indent="0">
              <a:lnSpc>
                <a:spcPct val="110000"/>
              </a:lnSpc>
              <a:spcBef>
                <a:spcPts val="0"/>
              </a:spcBef>
              <a:spcAft>
                <a:spcPts val="2400"/>
              </a:spcAft>
              <a:buFontTx/>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3pPr>
            <a:lvl4pPr marL="13716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4pPr>
            <a:lvl5pPr marL="18288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DA3967A2-9F52-3D4E-BC16-A75DE052A5AD}"/>
              </a:ext>
            </a:extLst>
          </p:cNvPr>
          <p:cNvSpPr>
            <a:spLocks noGrp="1"/>
          </p:cNvSpPr>
          <p:nvPr>
            <p:ph type="sldNum" sz="quarter" idx="12"/>
          </p:nvPr>
        </p:nvSpPr>
        <p:spPr>
          <a:xfrm>
            <a:off x="9382963" y="6492875"/>
            <a:ext cx="2743200" cy="365125"/>
          </a:xfrm>
        </p:spPr>
        <p:txBody>
          <a:bodyPr/>
          <a:lstStyle>
            <a:lvl1pPr>
              <a:defRPr sz="800">
                <a:latin typeface="Palatino Linotype" panose="02040502050505030304" pitchFamily="18" charset="0"/>
              </a:defRPr>
            </a:lvl1pPr>
          </a:lstStyle>
          <a:p>
            <a:fld id="{22D31172-3A50-994A-89D3-FD67A7D3D92A}" type="slidenum">
              <a:rPr lang="en-US" smtClean="0"/>
              <a:pPr/>
              <a:t>‹#›</a:t>
            </a:fld>
            <a:endParaRPr lang="en-US"/>
          </a:p>
        </p:txBody>
      </p:sp>
      <p:sp>
        <p:nvSpPr>
          <p:cNvPr id="7" name="Rectangle 6">
            <a:extLst>
              <a:ext uri="{FF2B5EF4-FFF2-40B4-BE49-F238E27FC236}">
                <a16:creationId xmlns:a16="http://schemas.microsoft.com/office/drawing/2014/main" id="{741F4A74-721E-5646-901B-9C2F89CBE4F4}"/>
              </a:ext>
            </a:extLst>
          </p:cNvPr>
          <p:cNvSpPr/>
          <p:nvPr userDrawn="1"/>
        </p:nvSpPr>
        <p:spPr>
          <a:xfrm>
            <a:off x="0" y="6295291"/>
            <a:ext cx="12192000" cy="56270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CE8705D-9624-9344-8E6A-5CF3AE1BCB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6879" y="5609493"/>
            <a:ext cx="1070322" cy="492469"/>
          </a:xfrm>
          <a:prstGeom prst="rect">
            <a:avLst/>
          </a:prstGeom>
        </p:spPr>
      </p:pic>
    </p:spTree>
    <p:extLst>
      <p:ext uri="{BB962C8B-B14F-4D97-AF65-F5344CB8AC3E}">
        <p14:creationId xmlns:p14="http://schemas.microsoft.com/office/powerpoint/2010/main" val="3554337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F6A2-56A1-EB4D-8B82-8038A4210805}"/>
              </a:ext>
            </a:extLst>
          </p:cNvPr>
          <p:cNvSpPr>
            <a:spLocks noGrp="1"/>
          </p:cNvSpPr>
          <p:nvPr>
            <p:ph type="title"/>
          </p:nvPr>
        </p:nvSpPr>
        <p:spPr>
          <a:xfrm>
            <a:off x="574589" y="752304"/>
            <a:ext cx="7916267"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394CEF9-D773-014F-85D1-E48F8336827F}"/>
              </a:ext>
            </a:extLst>
          </p:cNvPr>
          <p:cNvSpPr>
            <a:spLocks noGrp="1"/>
          </p:cNvSpPr>
          <p:nvPr>
            <p:ph idx="1"/>
          </p:nvPr>
        </p:nvSpPr>
        <p:spPr>
          <a:xfrm>
            <a:off x="574589" y="1737360"/>
            <a:ext cx="7916267" cy="3642107"/>
          </a:xfrm>
        </p:spPr>
        <p:txBody>
          <a:bodyPr>
            <a:normAutofit/>
          </a:bodyPr>
          <a:lstStyle>
            <a:lvl1pPr marL="0" indent="0">
              <a:lnSpc>
                <a:spcPct val="110000"/>
              </a:lnSpc>
              <a:spcBef>
                <a:spcPts val="0"/>
              </a:spcBef>
              <a:spcAft>
                <a:spcPts val="2400"/>
              </a:spcAft>
              <a:buFontTx/>
              <a:buNone/>
              <a:defRPr sz="2100">
                <a:latin typeface="Verdana" panose="020B0604030504040204" pitchFamily="34" charset="0"/>
                <a:ea typeface="Verdana" panose="020B0604030504040204" pitchFamily="34" charset="0"/>
                <a:cs typeface="Verdana" panose="020B0604030504040204" pitchFamily="34" charset="0"/>
              </a:defRPr>
            </a:lvl1pPr>
            <a:lvl2pPr marL="0" indent="0">
              <a:lnSpc>
                <a:spcPct val="110000"/>
              </a:lnSpc>
              <a:spcBef>
                <a:spcPts val="0"/>
              </a:spcBef>
              <a:spcAft>
                <a:spcPts val="2400"/>
              </a:spcAft>
              <a:buFontTx/>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3pPr>
            <a:lvl4pPr marL="13716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4pPr>
            <a:lvl5pPr marL="18288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DA3967A2-9F52-3D4E-BC16-A75DE052A5AD}"/>
              </a:ext>
            </a:extLst>
          </p:cNvPr>
          <p:cNvSpPr>
            <a:spLocks noGrp="1"/>
          </p:cNvSpPr>
          <p:nvPr>
            <p:ph type="sldNum" sz="quarter" idx="12"/>
          </p:nvPr>
        </p:nvSpPr>
        <p:spPr>
          <a:xfrm>
            <a:off x="9382963" y="6492875"/>
            <a:ext cx="2743200" cy="365125"/>
          </a:xfrm>
        </p:spPr>
        <p:txBody>
          <a:bodyPr/>
          <a:lstStyle>
            <a:lvl1pPr>
              <a:defRPr sz="800">
                <a:latin typeface="Palatino Linotype" panose="02040502050505030304" pitchFamily="18" charset="0"/>
              </a:defRPr>
            </a:lvl1pPr>
          </a:lstStyle>
          <a:p>
            <a:fld id="{22D31172-3A50-994A-89D3-FD67A7D3D92A}" type="slidenum">
              <a:rPr lang="en-US" smtClean="0"/>
              <a:pPr/>
              <a:t>‹#›</a:t>
            </a:fld>
            <a:endParaRPr lang="en-US"/>
          </a:p>
        </p:txBody>
      </p:sp>
      <p:sp>
        <p:nvSpPr>
          <p:cNvPr id="7" name="Rectangle 6">
            <a:extLst>
              <a:ext uri="{FF2B5EF4-FFF2-40B4-BE49-F238E27FC236}">
                <a16:creationId xmlns:a16="http://schemas.microsoft.com/office/drawing/2014/main" id="{741F4A74-721E-5646-901B-9C2F89CBE4F4}"/>
              </a:ext>
            </a:extLst>
          </p:cNvPr>
          <p:cNvSpPr/>
          <p:nvPr userDrawn="1"/>
        </p:nvSpPr>
        <p:spPr>
          <a:xfrm>
            <a:off x="0" y="6295291"/>
            <a:ext cx="12192000" cy="56270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CE8705D-9624-9344-8E6A-5CF3AE1BCB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6879" y="5609493"/>
            <a:ext cx="1070322" cy="492469"/>
          </a:xfrm>
          <a:prstGeom prst="rect">
            <a:avLst/>
          </a:prstGeom>
        </p:spPr>
      </p:pic>
    </p:spTree>
    <p:extLst>
      <p:ext uri="{BB962C8B-B14F-4D97-AF65-F5344CB8AC3E}">
        <p14:creationId xmlns:p14="http://schemas.microsoft.com/office/powerpoint/2010/main" val="1448414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icture with Caption">
    <p:bg>
      <p:bgPr>
        <a:solidFill>
          <a:schemeClr val="bg1"/>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8BB8B0AA-328C-BF46-AF46-7B6853CA58E8}"/>
              </a:ext>
            </a:extLst>
          </p:cNvPr>
          <p:cNvSpPr>
            <a:spLocks noGrp="1"/>
          </p:cNvSpPr>
          <p:nvPr>
            <p:ph type="pic" idx="14"/>
          </p:nvPr>
        </p:nvSpPr>
        <p:spPr>
          <a:xfrm>
            <a:off x="0" y="1744717"/>
            <a:ext cx="3988298" cy="410429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4" name="Picture Placeholder 2">
            <a:extLst>
              <a:ext uri="{FF2B5EF4-FFF2-40B4-BE49-F238E27FC236}">
                <a16:creationId xmlns:a16="http://schemas.microsoft.com/office/drawing/2014/main" id="{9D795AD8-E986-5946-AD5A-65EC3BACBD0D}"/>
              </a:ext>
            </a:extLst>
          </p:cNvPr>
          <p:cNvSpPr>
            <a:spLocks noGrp="1"/>
          </p:cNvSpPr>
          <p:nvPr>
            <p:ph type="pic" idx="15"/>
          </p:nvPr>
        </p:nvSpPr>
        <p:spPr>
          <a:xfrm>
            <a:off x="4101851" y="1744717"/>
            <a:ext cx="3988298" cy="410429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Picture Placeholder 2">
            <a:extLst>
              <a:ext uri="{FF2B5EF4-FFF2-40B4-BE49-F238E27FC236}">
                <a16:creationId xmlns:a16="http://schemas.microsoft.com/office/drawing/2014/main" id="{8947C432-DA4D-9E44-81CD-78AEC25B934C}"/>
              </a:ext>
            </a:extLst>
          </p:cNvPr>
          <p:cNvSpPr>
            <a:spLocks noGrp="1"/>
          </p:cNvSpPr>
          <p:nvPr>
            <p:ph type="pic" idx="18"/>
          </p:nvPr>
        </p:nvSpPr>
        <p:spPr>
          <a:xfrm>
            <a:off x="8203702" y="1744717"/>
            <a:ext cx="3988298" cy="410429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C310F4A3-1D0A-A74C-AB40-1E13B17BA5CA}"/>
              </a:ext>
            </a:extLst>
          </p:cNvPr>
          <p:cNvSpPr>
            <a:spLocks noGrp="1"/>
          </p:cNvSpPr>
          <p:nvPr>
            <p:ph type="title"/>
          </p:nvPr>
        </p:nvSpPr>
        <p:spPr>
          <a:xfrm>
            <a:off x="1580813" y="752304"/>
            <a:ext cx="9030375" cy="1325563"/>
          </a:xfrm>
        </p:spPr>
        <p:txBody>
          <a:bodyPr>
            <a:normAutofit/>
          </a:bodyPr>
          <a:lstStyle>
            <a:lvl1pPr algn="ctr">
              <a:defRPr sz="4000">
                <a:latin typeface="Palatino Linotype" panose="02040502050505030304" pitchFamily="18" charset="0"/>
              </a:defRPr>
            </a:lvl1pPr>
          </a:lstStyle>
          <a:p>
            <a:r>
              <a:rPr lang="en-US"/>
              <a:t>Click to edit Master title style</a:t>
            </a:r>
          </a:p>
        </p:txBody>
      </p:sp>
      <p:sp>
        <p:nvSpPr>
          <p:cNvPr id="7" name="Rectangle 6">
            <a:extLst>
              <a:ext uri="{FF2B5EF4-FFF2-40B4-BE49-F238E27FC236}">
                <a16:creationId xmlns:a16="http://schemas.microsoft.com/office/drawing/2014/main" id="{05B2BBB7-D646-284F-A350-3FFD3256D330}"/>
              </a:ext>
            </a:extLst>
          </p:cNvPr>
          <p:cNvSpPr/>
          <p:nvPr userDrawn="1"/>
        </p:nvSpPr>
        <p:spPr>
          <a:xfrm>
            <a:off x="4637107" y="6462427"/>
            <a:ext cx="2917786" cy="123111"/>
          </a:xfrm>
          <a:prstGeom prst="rect">
            <a:avLst/>
          </a:prstGeom>
        </p:spPr>
        <p:txBody>
          <a:bodyPr wrap="none" bIns="0" anchor="b" anchorCtr="0">
            <a:spAutoFit/>
          </a:bodyPr>
          <a:lstStyle/>
          <a:p>
            <a:pPr algn="ctr"/>
            <a:r>
              <a:rPr lang="en-US" sz="500" b="1" spc="100">
                <a:solidFill>
                  <a:srgbClr val="6F625D"/>
                </a:solidFill>
                <a:latin typeface="Verdana" panose="020B0604030504040204" pitchFamily="34" charset="0"/>
                <a:ea typeface="Verdana" panose="020B0604030504040204" pitchFamily="34" charset="0"/>
                <a:cs typeface="Verdana" panose="020B0604030504040204" pitchFamily="34" charset="0"/>
              </a:rPr>
              <a:t>MARRIOTT PROPRIETARY &amp; CONFIDENTIAL INFORMATION</a:t>
            </a:r>
          </a:p>
        </p:txBody>
      </p:sp>
      <p:pic>
        <p:nvPicPr>
          <p:cNvPr id="11" name="Picture 8">
            <a:extLst>
              <a:ext uri="{FF2B5EF4-FFF2-40B4-BE49-F238E27FC236}">
                <a16:creationId xmlns:a16="http://schemas.microsoft.com/office/drawing/2014/main" id="{267BC77B-433E-C640-BB18-D4D52EF905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6879" y="6093069"/>
            <a:ext cx="1070322" cy="492469"/>
          </a:xfrm>
          <a:prstGeom prst="rect">
            <a:avLst/>
          </a:prstGeom>
        </p:spPr>
      </p:pic>
    </p:spTree>
    <p:extLst>
      <p:ext uri="{BB962C8B-B14F-4D97-AF65-F5344CB8AC3E}">
        <p14:creationId xmlns:p14="http://schemas.microsoft.com/office/powerpoint/2010/main" val="2566093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_Picture with Caption">
    <p:bg>
      <p:bgPr>
        <a:solidFill>
          <a:schemeClr val="bg1"/>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8BB8B0AA-328C-BF46-AF46-7B6853CA58E8}"/>
              </a:ext>
            </a:extLst>
          </p:cNvPr>
          <p:cNvSpPr>
            <a:spLocks noGrp="1"/>
          </p:cNvSpPr>
          <p:nvPr>
            <p:ph type="pic" idx="14"/>
          </p:nvPr>
        </p:nvSpPr>
        <p:spPr>
          <a:xfrm>
            <a:off x="0" y="1744717"/>
            <a:ext cx="6039224" cy="1995368"/>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9" name="Picture 8">
            <a:extLst>
              <a:ext uri="{FF2B5EF4-FFF2-40B4-BE49-F238E27FC236}">
                <a16:creationId xmlns:a16="http://schemas.microsoft.com/office/drawing/2014/main" id="{267BC77B-433E-C640-BB18-D4D52EF905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6879" y="6093069"/>
            <a:ext cx="1070322" cy="492469"/>
          </a:xfrm>
          <a:prstGeom prst="rect">
            <a:avLst/>
          </a:prstGeom>
        </p:spPr>
      </p:pic>
      <p:sp>
        <p:nvSpPr>
          <p:cNvPr id="7" name="Title 1">
            <a:extLst>
              <a:ext uri="{FF2B5EF4-FFF2-40B4-BE49-F238E27FC236}">
                <a16:creationId xmlns:a16="http://schemas.microsoft.com/office/drawing/2014/main" id="{92FB68B9-DFAD-0743-BB4E-DC44004775E4}"/>
              </a:ext>
            </a:extLst>
          </p:cNvPr>
          <p:cNvSpPr>
            <a:spLocks noGrp="1"/>
          </p:cNvSpPr>
          <p:nvPr>
            <p:ph type="title"/>
          </p:nvPr>
        </p:nvSpPr>
        <p:spPr>
          <a:xfrm>
            <a:off x="574589" y="752304"/>
            <a:ext cx="7916267"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13" name="Picture Placeholder 2">
            <a:extLst>
              <a:ext uri="{FF2B5EF4-FFF2-40B4-BE49-F238E27FC236}">
                <a16:creationId xmlns:a16="http://schemas.microsoft.com/office/drawing/2014/main" id="{1BF2CCB1-4C71-D14E-AE55-7B9318286078}"/>
              </a:ext>
            </a:extLst>
          </p:cNvPr>
          <p:cNvSpPr>
            <a:spLocks noGrp="1"/>
          </p:cNvSpPr>
          <p:nvPr>
            <p:ph type="pic" idx="19"/>
          </p:nvPr>
        </p:nvSpPr>
        <p:spPr>
          <a:xfrm>
            <a:off x="0" y="3853639"/>
            <a:ext cx="6039224" cy="1995368"/>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Picture Placeholder 2">
            <a:extLst>
              <a:ext uri="{FF2B5EF4-FFF2-40B4-BE49-F238E27FC236}">
                <a16:creationId xmlns:a16="http://schemas.microsoft.com/office/drawing/2014/main" id="{E9A79688-A082-5940-A0DA-486DBD44160A}"/>
              </a:ext>
            </a:extLst>
          </p:cNvPr>
          <p:cNvSpPr>
            <a:spLocks noGrp="1"/>
          </p:cNvSpPr>
          <p:nvPr>
            <p:ph type="pic" idx="20"/>
          </p:nvPr>
        </p:nvSpPr>
        <p:spPr>
          <a:xfrm>
            <a:off x="6152177" y="1744717"/>
            <a:ext cx="6039224" cy="1995368"/>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Picture Placeholder 2">
            <a:extLst>
              <a:ext uri="{FF2B5EF4-FFF2-40B4-BE49-F238E27FC236}">
                <a16:creationId xmlns:a16="http://schemas.microsoft.com/office/drawing/2014/main" id="{D8D7415D-473E-5D4A-89A0-F3E2C2042207}"/>
              </a:ext>
            </a:extLst>
          </p:cNvPr>
          <p:cNvSpPr>
            <a:spLocks noGrp="1"/>
          </p:cNvSpPr>
          <p:nvPr>
            <p:ph type="pic" idx="21"/>
          </p:nvPr>
        </p:nvSpPr>
        <p:spPr>
          <a:xfrm>
            <a:off x="6152177" y="3853639"/>
            <a:ext cx="6039224" cy="1995368"/>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885196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Picture with Caption">
    <p:bg>
      <p:bgPr>
        <a:solidFill>
          <a:schemeClr val="bg1"/>
        </a:solidFill>
        <a:effectLst/>
      </p:bgPr>
    </p:bg>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8BB8B0AA-328C-BF46-AF46-7B6853CA58E8}"/>
              </a:ext>
            </a:extLst>
          </p:cNvPr>
          <p:cNvSpPr>
            <a:spLocks noGrp="1"/>
          </p:cNvSpPr>
          <p:nvPr>
            <p:ph type="pic" idx="14"/>
          </p:nvPr>
        </p:nvSpPr>
        <p:spPr>
          <a:xfrm>
            <a:off x="0" y="1744717"/>
            <a:ext cx="2957071" cy="410429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itle 1">
            <a:extLst>
              <a:ext uri="{FF2B5EF4-FFF2-40B4-BE49-F238E27FC236}">
                <a16:creationId xmlns:a16="http://schemas.microsoft.com/office/drawing/2014/main" id="{92FB68B9-DFAD-0743-BB4E-DC44004775E4}"/>
              </a:ext>
            </a:extLst>
          </p:cNvPr>
          <p:cNvSpPr>
            <a:spLocks noGrp="1"/>
          </p:cNvSpPr>
          <p:nvPr>
            <p:ph type="title"/>
          </p:nvPr>
        </p:nvSpPr>
        <p:spPr>
          <a:xfrm>
            <a:off x="574589" y="752304"/>
            <a:ext cx="7916267"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28" name="Picture Placeholder 2">
            <a:extLst>
              <a:ext uri="{FF2B5EF4-FFF2-40B4-BE49-F238E27FC236}">
                <a16:creationId xmlns:a16="http://schemas.microsoft.com/office/drawing/2014/main" id="{A78E78B2-5B68-4C49-8A30-90E258259797}"/>
              </a:ext>
            </a:extLst>
          </p:cNvPr>
          <p:cNvSpPr>
            <a:spLocks noGrp="1"/>
          </p:cNvSpPr>
          <p:nvPr>
            <p:ph type="pic" idx="15"/>
          </p:nvPr>
        </p:nvSpPr>
        <p:spPr>
          <a:xfrm>
            <a:off x="9234929" y="1744717"/>
            <a:ext cx="2957071" cy="410429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9" name="Picture Placeholder 2">
            <a:extLst>
              <a:ext uri="{FF2B5EF4-FFF2-40B4-BE49-F238E27FC236}">
                <a16:creationId xmlns:a16="http://schemas.microsoft.com/office/drawing/2014/main" id="{366393F3-23D9-F244-A05E-C1EA339E9452}"/>
              </a:ext>
            </a:extLst>
          </p:cNvPr>
          <p:cNvSpPr>
            <a:spLocks noGrp="1"/>
          </p:cNvSpPr>
          <p:nvPr>
            <p:ph type="pic" idx="16"/>
          </p:nvPr>
        </p:nvSpPr>
        <p:spPr>
          <a:xfrm>
            <a:off x="3078310" y="1744717"/>
            <a:ext cx="2957071" cy="410429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0" name="Picture Placeholder 2">
            <a:extLst>
              <a:ext uri="{FF2B5EF4-FFF2-40B4-BE49-F238E27FC236}">
                <a16:creationId xmlns:a16="http://schemas.microsoft.com/office/drawing/2014/main" id="{F12CF2FE-F368-4F44-BD7E-1EE463BA665B}"/>
              </a:ext>
            </a:extLst>
          </p:cNvPr>
          <p:cNvSpPr>
            <a:spLocks noGrp="1"/>
          </p:cNvSpPr>
          <p:nvPr>
            <p:ph type="pic" idx="17"/>
          </p:nvPr>
        </p:nvSpPr>
        <p:spPr>
          <a:xfrm>
            <a:off x="6156620" y="1744717"/>
            <a:ext cx="2957071" cy="410429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5F6B07B9-940D-4740-92E3-EB13FB752446}"/>
              </a:ext>
            </a:extLst>
          </p:cNvPr>
          <p:cNvSpPr/>
          <p:nvPr userDrawn="1"/>
        </p:nvSpPr>
        <p:spPr>
          <a:xfrm>
            <a:off x="574589" y="6462427"/>
            <a:ext cx="2917786" cy="123111"/>
          </a:xfrm>
          <a:prstGeom prst="rect">
            <a:avLst/>
          </a:prstGeom>
        </p:spPr>
        <p:txBody>
          <a:bodyPr wrap="none" bIns="0" anchor="b" anchorCtr="0">
            <a:spAutoFit/>
          </a:bodyPr>
          <a:lstStyle/>
          <a:p>
            <a:pPr algn="ctr"/>
            <a:r>
              <a:rPr lang="en-US" sz="500" b="1" spc="100">
                <a:solidFill>
                  <a:srgbClr val="6F625D"/>
                </a:solidFill>
                <a:latin typeface="Verdana" panose="020B0604030504040204" pitchFamily="34" charset="0"/>
                <a:ea typeface="Verdana" panose="020B0604030504040204" pitchFamily="34" charset="0"/>
                <a:cs typeface="Verdana" panose="020B0604030504040204" pitchFamily="34" charset="0"/>
              </a:rPr>
              <a:t>MARRIOTT PROPRIETARY &amp; CONFIDENTIAL INFORMATION</a:t>
            </a:r>
          </a:p>
        </p:txBody>
      </p:sp>
      <p:pic>
        <p:nvPicPr>
          <p:cNvPr id="11" name="Picture 8">
            <a:extLst>
              <a:ext uri="{FF2B5EF4-FFF2-40B4-BE49-F238E27FC236}">
                <a16:creationId xmlns:a16="http://schemas.microsoft.com/office/drawing/2014/main" id="{267BC77B-433E-C640-BB18-D4D52EF905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6879" y="6093069"/>
            <a:ext cx="1070322" cy="492469"/>
          </a:xfrm>
          <a:prstGeom prst="rect">
            <a:avLst/>
          </a:prstGeom>
        </p:spPr>
      </p:pic>
    </p:spTree>
    <p:extLst>
      <p:ext uri="{BB962C8B-B14F-4D97-AF65-F5344CB8AC3E}">
        <p14:creationId xmlns:p14="http://schemas.microsoft.com/office/powerpoint/2010/main" val="3751403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6_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744717"/>
            <a:ext cx="3988298" cy="2505182"/>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4" name="Picture Placeholder 2">
            <a:extLst>
              <a:ext uri="{FF2B5EF4-FFF2-40B4-BE49-F238E27FC236}">
                <a16:creationId xmlns:a16="http://schemas.microsoft.com/office/drawing/2014/main" id="{9D795AD8-E986-5946-AD5A-65EC3BACBD0D}"/>
              </a:ext>
            </a:extLst>
          </p:cNvPr>
          <p:cNvSpPr>
            <a:spLocks noGrp="1"/>
          </p:cNvSpPr>
          <p:nvPr>
            <p:ph type="pic" idx="15"/>
          </p:nvPr>
        </p:nvSpPr>
        <p:spPr>
          <a:xfrm>
            <a:off x="4101851" y="3448280"/>
            <a:ext cx="3988298" cy="340972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5" name="Picture Placeholder 2">
            <a:extLst>
              <a:ext uri="{FF2B5EF4-FFF2-40B4-BE49-F238E27FC236}">
                <a16:creationId xmlns:a16="http://schemas.microsoft.com/office/drawing/2014/main" id="{17B0366E-9D98-6F4E-8280-D678F0D03002}"/>
              </a:ext>
            </a:extLst>
          </p:cNvPr>
          <p:cNvSpPr>
            <a:spLocks noGrp="1"/>
          </p:cNvSpPr>
          <p:nvPr>
            <p:ph type="pic" idx="16"/>
          </p:nvPr>
        </p:nvSpPr>
        <p:spPr>
          <a:xfrm>
            <a:off x="0" y="4362679"/>
            <a:ext cx="3988298" cy="2027103"/>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6" name="Picture Placeholder 2">
            <a:extLst>
              <a:ext uri="{FF2B5EF4-FFF2-40B4-BE49-F238E27FC236}">
                <a16:creationId xmlns:a16="http://schemas.microsoft.com/office/drawing/2014/main" id="{88F540EC-56BB-C649-978F-E74318779C98}"/>
              </a:ext>
            </a:extLst>
          </p:cNvPr>
          <p:cNvSpPr>
            <a:spLocks noGrp="1"/>
          </p:cNvSpPr>
          <p:nvPr>
            <p:ph type="pic" idx="17"/>
          </p:nvPr>
        </p:nvSpPr>
        <p:spPr>
          <a:xfrm>
            <a:off x="8203702" y="209321"/>
            <a:ext cx="3988298" cy="2366831"/>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Picture Placeholder 2">
            <a:extLst>
              <a:ext uri="{FF2B5EF4-FFF2-40B4-BE49-F238E27FC236}">
                <a16:creationId xmlns:a16="http://schemas.microsoft.com/office/drawing/2014/main" id="{8947C432-DA4D-9E44-81CD-78AEC25B934C}"/>
              </a:ext>
            </a:extLst>
          </p:cNvPr>
          <p:cNvSpPr>
            <a:spLocks noGrp="1"/>
          </p:cNvSpPr>
          <p:nvPr>
            <p:ph type="pic" idx="18"/>
          </p:nvPr>
        </p:nvSpPr>
        <p:spPr>
          <a:xfrm>
            <a:off x="8203702" y="4363453"/>
            <a:ext cx="3988298" cy="1485554"/>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181C427C-0A28-5F41-A34A-F0035DC58E5E}"/>
              </a:ext>
            </a:extLst>
          </p:cNvPr>
          <p:cNvSpPr>
            <a:spLocks noGrp="1"/>
          </p:cNvSpPr>
          <p:nvPr>
            <p:ph type="title"/>
          </p:nvPr>
        </p:nvSpPr>
        <p:spPr>
          <a:xfrm>
            <a:off x="574589" y="752304"/>
            <a:ext cx="7916267"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14" name="Picture Placeholder 2">
            <a:extLst>
              <a:ext uri="{FF2B5EF4-FFF2-40B4-BE49-F238E27FC236}">
                <a16:creationId xmlns:a16="http://schemas.microsoft.com/office/drawing/2014/main" id="{91E958B0-C167-1F46-B0D0-055EF2B1A7A3}"/>
              </a:ext>
            </a:extLst>
          </p:cNvPr>
          <p:cNvSpPr>
            <a:spLocks noGrp="1"/>
          </p:cNvSpPr>
          <p:nvPr>
            <p:ph type="pic" idx="19"/>
          </p:nvPr>
        </p:nvSpPr>
        <p:spPr>
          <a:xfrm>
            <a:off x="10587210" y="2709257"/>
            <a:ext cx="1604790" cy="1540641"/>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Picture Placeholder 2">
            <a:extLst>
              <a:ext uri="{FF2B5EF4-FFF2-40B4-BE49-F238E27FC236}">
                <a16:creationId xmlns:a16="http://schemas.microsoft.com/office/drawing/2014/main" id="{89643330-BB6C-FB46-BFB3-0D2D6494EDE7}"/>
              </a:ext>
            </a:extLst>
          </p:cNvPr>
          <p:cNvSpPr>
            <a:spLocks noGrp="1"/>
          </p:cNvSpPr>
          <p:nvPr>
            <p:ph type="pic" idx="20"/>
          </p:nvPr>
        </p:nvSpPr>
        <p:spPr>
          <a:xfrm>
            <a:off x="8203701" y="2709257"/>
            <a:ext cx="2273340" cy="1540641"/>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DBBA7AAE-0182-494F-9A23-57FF49E9F740}"/>
              </a:ext>
            </a:extLst>
          </p:cNvPr>
          <p:cNvSpPr>
            <a:spLocks noGrp="1"/>
          </p:cNvSpPr>
          <p:nvPr>
            <p:ph type="pic" idx="21"/>
          </p:nvPr>
        </p:nvSpPr>
        <p:spPr>
          <a:xfrm>
            <a:off x="4101851" y="1744717"/>
            <a:ext cx="3988298" cy="1604524"/>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2" name="Picture 10">
            <a:extLst>
              <a:ext uri="{FF2B5EF4-FFF2-40B4-BE49-F238E27FC236}">
                <a16:creationId xmlns:a16="http://schemas.microsoft.com/office/drawing/2014/main" id="{9EEAFD15-913A-8242-A508-EAA8F45B4D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6879" y="6093069"/>
            <a:ext cx="1070322" cy="492469"/>
          </a:xfrm>
          <a:prstGeom prst="rect">
            <a:avLst/>
          </a:prstGeom>
        </p:spPr>
      </p:pic>
    </p:spTree>
    <p:extLst>
      <p:ext uri="{BB962C8B-B14F-4D97-AF65-F5344CB8AC3E}">
        <p14:creationId xmlns:p14="http://schemas.microsoft.com/office/powerpoint/2010/main" val="289332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EFF8F67-7002-9D4D-8F14-2254B328C6ED}"/>
              </a:ext>
            </a:extLst>
          </p:cNvPr>
          <p:cNvSpPr>
            <a:spLocks noGrp="1"/>
          </p:cNvSpPr>
          <p:nvPr>
            <p:ph type="pic" sz="quarter" idx="10"/>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1C390ED6-BE72-154B-927B-237E7ADD682F}"/>
              </a:ext>
            </a:extLst>
          </p:cNvPr>
          <p:cNvSpPr>
            <a:spLocks noGrp="1"/>
          </p:cNvSpPr>
          <p:nvPr>
            <p:ph type="ctrTitle"/>
          </p:nvPr>
        </p:nvSpPr>
        <p:spPr>
          <a:xfrm>
            <a:off x="1524000" y="1371745"/>
            <a:ext cx="9144000" cy="2387600"/>
          </a:xfrm>
        </p:spPr>
        <p:txBody>
          <a:bodyPr anchor="ctr">
            <a:normAutofit/>
          </a:bodyPr>
          <a:lstStyle>
            <a:lvl1pPr algn="ctr">
              <a:defRPr sz="6500"/>
            </a:lvl1pPr>
          </a:lstStyle>
          <a:p>
            <a:r>
              <a:rPr lang="en-US"/>
              <a:t>Click to edit Master title style</a:t>
            </a:r>
          </a:p>
        </p:txBody>
      </p:sp>
      <p:sp>
        <p:nvSpPr>
          <p:cNvPr id="3" name="Subtitle 2">
            <a:extLst>
              <a:ext uri="{FF2B5EF4-FFF2-40B4-BE49-F238E27FC236}">
                <a16:creationId xmlns:a16="http://schemas.microsoft.com/office/drawing/2014/main" id="{857285A8-4A7A-3B45-B458-92A78B054368}"/>
              </a:ext>
            </a:extLst>
          </p:cNvPr>
          <p:cNvSpPr>
            <a:spLocks noGrp="1"/>
          </p:cNvSpPr>
          <p:nvPr>
            <p:ph type="subTitle" idx="1"/>
          </p:nvPr>
        </p:nvSpPr>
        <p:spPr>
          <a:xfrm>
            <a:off x="1524000" y="3851420"/>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55916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8_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744718"/>
            <a:ext cx="1645044" cy="199748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181C427C-0A28-5F41-A34A-F0035DC58E5E}"/>
              </a:ext>
            </a:extLst>
          </p:cNvPr>
          <p:cNvSpPr>
            <a:spLocks noGrp="1"/>
          </p:cNvSpPr>
          <p:nvPr>
            <p:ph type="title"/>
          </p:nvPr>
        </p:nvSpPr>
        <p:spPr>
          <a:xfrm>
            <a:off x="574589" y="752304"/>
            <a:ext cx="7916267"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26" name="Picture Placeholder 2">
            <a:extLst>
              <a:ext uri="{FF2B5EF4-FFF2-40B4-BE49-F238E27FC236}">
                <a16:creationId xmlns:a16="http://schemas.microsoft.com/office/drawing/2014/main" id="{AD64A9B8-5AE4-F742-A253-91633558CB1E}"/>
              </a:ext>
            </a:extLst>
          </p:cNvPr>
          <p:cNvSpPr>
            <a:spLocks noGrp="1"/>
          </p:cNvSpPr>
          <p:nvPr>
            <p:ph type="pic" idx="10"/>
          </p:nvPr>
        </p:nvSpPr>
        <p:spPr>
          <a:xfrm>
            <a:off x="1757826" y="1744718"/>
            <a:ext cx="1645044" cy="199748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7" name="Picture Placeholder 2">
            <a:extLst>
              <a:ext uri="{FF2B5EF4-FFF2-40B4-BE49-F238E27FC236}">
                <a16:creationId xmlns:a16="http://schemas.microsoft.com/office/drawing/2014/main" id="{067BFDD5-F91A-2D48-B755-C559ADD75811}"/>
              </a:ext>
            </a:extLst>
          </p:cNvPr>
          <p:cNvSpPr>
            <a:spLocks noGrp="1"/>
          </p:cNvSpPr>
          <p:nvPr>
            <p:ph type="pic" idx="11"/>
          </p:nvPr>
        </p:nvSpPr>
        <p:spPr>
          <a:xfrm>
            <a:off x="10546956" y="1744718"/>
            <a:ext cx="1645044" cy="199748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8" name="Picture Placeholder 2">
            <a:extLst>
              <a:ext uri="{FF2B5EF4-FFF2-40B4-BE49-F238E27FC236}">
                <a16:creationId xmlns:a16="http://schemas.microsoft.com/office/drawing/2014/main" id="{A6922932-FCE0-204E-9F78-DFCF43F7F313}"/>
              </a:ext>
            </a:extLst>
          </p:cNvPr>
          <p:cNvSpPr>
            <a:spLocks noGrp="1"/>
          </p:cNvSpPr>
          <p:nvPr>
            <p:ph type="pic" idx="12"/>
          </p:nvPr>
        </p:nvSpPr>
        <p:spPr>
          <a:xfrm>
            <a:off x="3515652" y="1744718"/>
            <a:ext cx="1645044" cy="199748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9" name="Picture Placeholder 2">
            <a:extLst>
              <a:ext uri="{FF2B5EF4-FFF2-40B4-BE49-F238E27FC236}">
                <a16:creationId xmlns:a16="http://schemas.microsoft.com/office/drawing/2014/main" id="{2D242E9D-CEE7-164E-9CA1-473982A7449D}"/>
              </a:ext>
            </a:extLst>
          </p:cNvPr>
          <p:cNvSpPr>
            <a:spLocks noGrp="1"/>
          </p:cNvSpPr>
          <p:nvPr>
            <p:ph type="pic" idx="13"/>
          </p:nvPr>
        </p:nvSpPr>
        <p:spPr>
          <a:xfrm>
            <a:off x="5273478" y="1744718"/>
            <a:ext cx="1645044" cy="199748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0" name="Picture Placeholder 2">
            <a:extLst>
              <a:ext uri="{FF2B5EF4-FFF2-40B4-BE49-F238E27FC236}">
                <a16:creationId xmlns:a16="http://schemas.microsoft.com/office/drawing/2014/main" id="{3EF277A4-1E24-A14A-9188-B4273A2D11B6}"/>
              </a:ext>
            </a:extLst>
          </p:cNvPr>
          <p:cNvSpPr>
            <a:spLocks noGrp="1"/>
          </p:cNvSpPr>
          <p:nvPr>
            <p:ph type="pic" idx="14"/>
          </p:nvPr>
        </p:nvSpPr>
        <p:spPr>
          <a:xfrm>
            <a:off x="7031304" y="1744718"/>
            <a:ext cx="1645044" cy="199748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1" name="Picture Placeholder 2">
            <a:extLst>
              <a:ext uri="{FF2B5EF4-FFF2-40B4-BE49-F238E27FC236}">
                <a16:creationId xmlns:a16="http://schemas.microsoft.com/office/drawing/2014/main" id="{862C234D-5450-114E-9274-23D4A8A6C5CD}"/>
              </a:ext>
            </a:extLst>
          </p:cNvPr>
          <p:cNvSpPr>
            <a:spLocks noGrp="1"/>
          </p:cNvSpPr>
          <p:nvPr>
            <p:ph type="pic" idx="15"/>
          </p:nvPr>
        </p:nvSpPr>
        <p:spPr>
          <a:xfrm>
            <a:off x="8789130" y="1744718"/>
            <a:ext cx="1645044" cy="199748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6" name="Picture Placeholder 2">
            <a:extLst>
              <a:ext uri="{FF2B5EF4-FFF2-40B4-BE49-F238E27FC236}">
                <a16:creationId xmlns:a16="http://schemas.microsoft.com/office/drawing/2014/main" id="{54586A2F-F5C9-604B-873D-73956A7EE5A8}"/>
              </a:ext>
            </a:extLst>
          </p:cNvPr>
          <p:cNvSpPr>
            <a:spLocks noGrp="1"/>
          </p:cNvSpPr>
          <p:nvPr>
            <p:ph type="pic" idx="16"/>
          </p:nvPr>
        </p:nvSpPr>
        <p:spPr>
          <a:xfrm>
            <a:off x="0" y="3851527"/>
            <a:ext cx="1645044" cy="199748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7" name="Picture Placeholder 2">
            <a:extLst>
              <a:ext uri="{FF2B5EF4-FFF2-40B4-BE49-F238E27FC236}">
                <a16:creationId xmlns:a16="http://schemas.microsoft.com/office/drawing/2014/main" id="{C2A4E0A6-A6DC-DF47-954A-451AC953E013}"/>
              </a:ext>
            </a:extLst>
          </p:cNvPr>
          <p:cNvSpPr>
            <a:spLocks noGrp="1"/>
          </p:cNvSpPr>
          <p:nvPr>
            <p:ph type="pic" idx="17"/>
          </p:nvPr>
        </p:nvSpPr>
        <p:spPr>
          <a:xfrm>
            <a:off x="1757826" y="3851527"/>
            <a:ext cx="1645044" cy="199748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8" name="Picture Placeholder 2">
            <a:extLst>
              <a:ext uri="{FF2B5EF4-FFF2-40B4-BE49-F238E27FC236}">
                <a16:creationId xmlns:a16="http://schemas.microsoft.com/office/drawing/2014/main" id="{879C64C1-DA74-6D45-9703-E12A5E5EFCCD}"/>
              </a:ext>
            </a:extLst>
          </p:cNvPr>
          <p:cNvSpPr>
            <a:spLocks noGrp="1"/>
          </p:cNvSpPr>
          <p:nvPr>
            <p:ph type="pic" idx="18"/>
          </p:nvPr>
        </p:nvSpPr>
        <p:spPr>
          <a:xfrm>
            <a:off x="10546956" y="3851527"/>
            <a:ext cx="1645044" cy="199748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9" name="Picture Placeholder 2">
            <a:extLst>
              <a:ext uri="{FF2B5EF4-FFF2-40B4-BE49-F238E27FC236}">
                <a16:creationId xmlns:a16="http://schemas.microsoft.com/office/drawing/2014/main" id="{D1194BAD-22EF-A54D-BF49-CBD39AD53579}"/>
              </a:ext>
            </a:extLst>
          </p:cNvPr>
          <p:cNvSpPr>
            <a:spLocks noGrp="1"/>
          </p:cNvSpPr>
          <p:nvPr>
            <p:ph type="pic" idx="19"/>
          </p:nvPr>
        </p:nvSpPr>
        <p:spPr>
          <a:xfrm>
            <a:off x="3515652" y="3851527"/>
            <a:ext cx="1645044" cy="199748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0" name="Picture Placeholder 2">
            <a:extLst>
              <a:ext uri="{FF2B5EF4-FFF2-40B4-BE49-F238E27FC236}">
                <a16:creationId xmlns:a16="http://schemas.microsoft.com/office/drawing/2014/main" id="{9C8579E1-04A7-0646-B670-C3E738C5C943}"/>
              </a:ext>
            </a:extLst>
          </p:cNvPr>
          <p:cNvSpPr>
            <a:spLocks noGrp="1"/>
          </p:cNvSpPr>
          <p:nvPr>
            <p:ph type="pic" idx="20"/>
          </p:nvPr>
        </p:nvSpPr>
        <p:spPr>
          <a:xfrm>
            <a:off x="5273478" y="3851527"/>
            <a:ext cx="1645044" cy="199748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1" name="Picture Placeholder 2">
            <a:extLst>
              <a:ext uri="{FF2B5EF4-FFF2-40B4-BE49-F238E27FC236}">
                <a16:creationId xmlns:a16="http://schemas.microsoft.com/office/drawing/2014/main" id="{3BEB044D-F01E-3F48-9884-252EB4732F20}"/>
              </a:ext>
            </a:extLst>
          </p:cNvPr>
          <p:cNvSpPr>
            <a:spLocks noGrp="1"/>
          </p:cNvSpPr>
          <p:nvPr>
            <p:ph type="pic" idx="21"/>
          </p:nvPr>
        </p:nvSpPr>
        <p:spPr>
          <a:xfrm>
            <a:off x="7031304" y="3851527"/>
            <a:ext cx="1645044" cy="199748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2" name="Picture Placeholder 2">
            <a:extLst>
              <a:ext uri="{FF2B5EF4-FFF2-40B4-BE49-F238E27FC236}">
                <a16:creationId xmlns:a16="http://schemas.microsoft.com/office/drawing/2014/main" id="{E161A358-ABBE-DD4D-AEC8-B2E1B332B5B1}"/>
              </a:ext>
            </a:extLst>
          </p:cNvPr>
          <p:cNvSpPr>
            <a:spLocks noGrp="1"/>
          </p:cNvSpPr>
          <p:nvPr>
            <p:ph type="pic" idx="22"/>
          </p:nvPr>
        </p:nvSpPr>
        <p:spPr>
          <a:xfrm>
            <a:off x="8789130" y="3851527"/>
            <a:ext cx="1645044" cy="199748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8" name="Picture 10">
            <a:extLst>
              <a:ext uri="{FF2B5EF4-FFF2-40B4-BE49-F238E27FC236}">
                <a16:creationId xmlns:a16="http://schemas.microsoft.com/office/drawing/2014/main" id="{9EEAFD15-913A-8242-A508-EAA8F45B4D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6879" y="6093069"/>
            <a:ext cx="1070322" cy="492469"/>
          </a:xfrm>
          <a:prstGeom prst="rect">
            <a:avLst/>
          </a:prstGeom>
        </p:spPr>
      </p:pic>
    </p:spTree>
    <p:extLst>
      <p:ext uri="{BB962C8B-B14F-4D97-AF65-F5344CB8AC3E}">
        <p14:creationId xmlns:p14="http://schemas.microsoft.com/office/powerpoint/2010/main" val="2069291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8_Picture with Caption">
    <p:bg>
      <p:bgPr>
        <a:solidFill>
          <a:schemeClr val="bg1"/>
        </a:solidFill>
        <a:effectLst/>
      </p:bgPr>
    </p:bg>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9D795AD8-E986-5946-AD5A-65EC3BACBD0D}"/>
              </a:ext>
            </a:extLst>
          </p:cNvPr>
          <p:cNvSpPr>
            <a:spLocks noGrp="1"/>
          </p:cNvSpPr>
          <p:nvPr>
            <p:ph type="pic" idx="15"/>
          </p:nvPr>
        </p:nvSpPr>
        <p:spPr>
          <a:xfrm>
            <a:off x="4101851" y="1744717"/>
            <a:ext cx="3988298" cy="1825477"/>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Picture Placeholder 2">
            <a:extLst>
              <a:ext uri="{FF2B5EF4-FFF2-40B4-BE49-F238E27FC236}">
                <a16:creationId xmlns:a16="http://schemas.microsoft.com/office/drawing/2014/main" id="{8947C432-DA4D-9E44-81CD-78AEC25B934C}"/>
              </a:ext>
            </a:extLst>
          </p:cNvPr>
          <p:cNvSpPr>
            <a:spLocks noGrp="1"/>
          </p:cNvSpPr>
          <p:nvPr>
            <p:ph type="pic" idx="18"/>
          </p:nvPr>
        </p:nvSpPr>
        <p:spPr>
          <a:xfrm>
            <a:off x="8203702" y="2492605"/>
            <a:ext cx="3988298" cy="3385682"/>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Picture Placeholder 2">
            <a:extLst>
              <a:ext uri="{FF2B5EF4-FFF2-40B4-BE49-F238E27FC236}">
                <a16:creationId xmlns:a16="http://schemas.microsoft.com/office/drawing/2014/main" id="{99F07622-AA44-A449-9B97-396C4A2CCAC2}"/>
              </a:ext>
            </a:extLst>
          </p:cNvPr>
          <p:cNvSpPr>
            <a:spLocks noGrp="1"/>
          </p:cNvSpPr>
          <p:nvPr>
            <p:ph type="pic" idx="1"/>
          </p:nvPr>
        </p:nvSpPr>
        <p:spPr>
          <a:xfrm>
            <a:off x="0" y="1744716"/>
            <a:ext cx="3988298" cy="4133571"/>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Picture Placeholder 2">
            <a:extLst>
              <a:ext uri="{FF2B5EF4-FFF2-40B4-BE49-F238E27FC236}">
                <a16:creationId xmlns:a16="http://schemas.microsoft.com/office/drawing/2014/main" id="{B48A2230-6705-D94C-8C04-87620827C87F}"/>
              </a:ext>
            </a:extLst>
          </p:cNvPr>
          <p:cNvSpPr>
            <a:spLocks noGrp="1"/>
          </p:cNvSpPr>
          <p:nvPr>
            <p:ph type="pic" idx="17"/>
          </p:nvPr>
        </p:nvSpPr>
        <p:spPr>
          <a:xfrm>
            <a:off x="8203702" y="391885"/>
            <a:ext cx="3988298" cy="1988243"/>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Picture Placeholder 2">
            <a:extLst>
              <a:ext uri="{FF2B5EF4-FFF2-40B4-BE49-F238E27FC236}">
                <a16:creationId xmlns:a16="http://schemas.microsoft.com/office/drawing/2014/main" id="{58EA9EE2-A7AD-0E4C-8B4B-4D92C7C21606}"/>
              </a:ext>
            </a:extLst>
          </p:cNvPr>
          <p:cNvSpPr>
            <a:spLocks noGrp="1"/>
          </p:cNvSpPr>
          <p:nvPr>
            <p:ph type="pic" idx="16"/>
          </p:nvPr>
        </p:nvSpPr>
        <p:spPr>
          <a:xfrm>
            <a:off x="6461312" y="3688304"/>
            <a:ext cx="1628837" cy="2605618"/>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2" name="Title 1">
            <a:extLst>
              <a:ext uri="{FF2B5EF4-FFF2-40B4-BE49-F238E27FC236}">
                <a16:creationId xmlns:a16="http://schemas.microsoft.com/office/drawing/2014/main" id="{9EB9B3FE-D417-E044-B3A6-CE4CCC5957C1}"/>
              </a:ext>
            </a:extLst>
          </p:cNvPr>
          <p:cNvSpPr>
            <a:spLocks noGrp="1"/>
          </p:cNvSpPr>
          <p:nvPr>
            <p:ph type="title"/>
          </p:nvPr>
        </p:nvSpPr>
        <p:spPr>
          <a:xfrm>
            <a:off x="574589" y="752304"/>
            <a:ext cx="7916267"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16" name="Picture Placeholder 2">
            <a:extLst>
              <a:ext uri="{FF2B5EF4-FFF2-40B4-BE49-F238E27FC236}">
                <a16:creationId xmlns:a16="http://schemas.microsoft.com/office/drawing/2014/main" id="{C53FA525-2DD2-3846-804B-436A68130F51}"/>
              </a:ext>
            </a:extLst>
          </p:cNvPr>
          <p:cNvSpPr>
            <a:spLocks noGrp="1"/>
          </p:cNvSpPr>
          <p:nvPr>
            <p:ph type="pic" idx="19"/>
          </p:nvPr>
        </p:nvSpPr>
        <p:spPr>
          <a:xfrm>
            <a:off x="4101853" y="3688304"/>
            <a:ext cx="2241584" cy="3169696"/>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3" name="Picture 9">
            <a:extLst>
              <a:ext uri="{FF2B5EF4-FFF2-40B4-BE49-F238E27FC236}">
                <a16:creationId xmlns:a16="http://schemas.microsoft.com/office/drawing/2014/main" id="{9E8DDF61-76A5-F248-AF2D-1D9C3E02CF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6879" y="6121910"/>
            <a:ext cx="1070322" cy="492469"/>
          </a:xfrm>
          <a:prstGeom prst="rect">
            <a:avLst/>
          </a:prstGeom>
        </p:spPr>
      </p:pic>
    </p:spTree>
    <p:extLst>
      <p:ext uri="{BB962C8B-B14F-4D97-AF65-F5344CB8AC3E}">
        <p14:creationId xmlns:p14="http://schemas.microsoft.com/office/powerpoint/2010/main" val="2070365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Picture with Caption">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FB68B9-DFAD-0743-BB4E-DC44004775E4}"/>
              </a:ext>
            </a:extLst>
          </p:cNvPr>
          <p:cNvSpPr>
            <a:spLocks noGrp="1"/>
          </p:cNvSpPr>
          <p:nvPr>
            <p:ph type="title"/>
          </p:nvPr>
        </p:nvSpPr>
        <p:spPr>
          <a:xfrm>
            <a:off x="574589" y="752304"/>
            <a:ext cx="7916267"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4" name="Rectangle 3">
            <a:extLst>
              <a:ext uri="{FF2B5EF4-FFF2-40B4-BE49-F238E27FC236}">
                <a16:creationId xmlns:a16="http://schemas.microsoft.com/office/drawing/2014/main" id="{9789D200-7E86-944A-B763-358898E9658E}"/>
              </a:ext>
            </a:extLst>
          </p:cNvPr>
          <p:cNvSpPr/>
          <p:nvPr userDrawn="1"/>
        </p:nvSpPr>
        <p:spPr>
          <a:xfrm>
            <a:off x="574589" y="6462427"/>
            <a:ext cx="2917786" cy="123111"/>
          </a:xfrm>
          <a:prstGeom prst="rect">
            <a:avLst/>
          </a:prstGeom>
        </p:spPr>
        <p:txBody>
          <a:bodyPr wrap="none" bIns="0" anchor="b" anchorCtr="0">
            <a:spAutoFit/>
          </a:bodyPr>
          <a:lstStyle/>
          <a:p>
            <a:pPr algn="ctr"/>
            <a:r>
              <a:rPr lang="en-US" sz="500" b="1" spc="100">
                <a:solidFill>
                  <a:srgbClr val="6F625D"/>
                </a:solidFill>
                <a:latin typeface="Verdana" panose="020B0604030504040204" pitchFamily="34" charset="0"/>
                <a:ea typeface="Verdana" panose="020B0604030504040204" pitchFamily="34" charset="0"/>
                <a:cs typeface="Verdana" panose="020B0604030504040204" pitchFamily="34" charset="0"/>
              </a:rPr>
              <a:t>MARRIOTT PROPRIETARY &amp; CONFIDENTIAL INFORMATION</a:t>
            </a:r>
          </a:p>
        </p:txBody>
      </p:sp>
      <p:pic>
        <p:nvPicPr>
          <p:cNvPr id="8" name="Picture 8">
            <a:extLst>
              <a:ext uri="{FF2B5EF4-FFF2-40B4-BE49-F238E27FC236}">
                <a16:creationId xmlns:a16="http://schemas.microsoft.com/office/drawing/2014/main" id="{267BC77B-433E-C640-BB18-D4D52EF905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6879" y="6093069"/>
            <a:ext cx="1070322" cy="492469"/>
          </a:xfrm>
          <a:prstGeom prst="rect">
            <a:avLst/>
          </a:prstGeom>
        </p:spPr>
      </p:pic>
    </p:spTree>
    <p:extLst>
      <p:ext uri="{BB962C8B-B14F-4D97-AF65-F5344CB8AC3E}">
        <p14:creationId xmlns:p14="http://schemas.microsoft.com/office/powerpoint/2010/main" val="174011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EFEA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F6A2-56A1-EB4D-8B82-8038A4210805}"/>
              </a:ext>
            </a:extLst>
          </p:cNvPr>
          <p:cNvSpPr>
            <a:spLocks noGrp="1"/>
          </p:cNvSpPr>
          <p:nvPr>
            <p:ph type="title"/>
          </p:nvPr>
        </p:nvSpPr>
        <p:spPr>
          <a:xfrm>
            <a:off x="574589" y="752304"/>
            <a:ext cx="7916267"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394CEF9-D773-014F-85D1-E48F8336827F}"/>
              </a:ext>
            </a:extLst>
          </p:cNvPr>
          <p:cNvSpPr>
            <a:spLocks noGrp="1"/>
          </p:cNvSpPr>
          <p:nvPr>
            <p:ph idx="1"/>
          </p:nvPr>
        </p:nvSpPr>
        <p:spPr>
          <a:xfrm>
            <a:off x="574589" y="1737360"/>
            <a:ext cx="7916267" cy="3642107"/>
          </a:xfrm>
        </p:spPr>
        <p:txBody>
          <a:bodyPr>
            <a:normAutofit/>
          </a:bodyPr>
          <a:lstStyle>
            <a:lvl1pPr marL="0" indent="0">
              <a:lnSpc>
                <a:spcPct val="110000"/>
              </a:lnSpc>
              <a:spcBef>
                <a:spcPts val="0"/>
              </a:spcBef>
              <a:spcAft>
                <a:spcPts val="2400"/>
              </a:spcAft>
              <a:buFontTx/>
              <a:buNone/>
              <a:defRPr sz="2100">
                <a:latin typeface="Verdana" panose="020B0604030504040204" pitchFamily="34" charset="0"/>
                <a:ea typeface="Verdana" panose="020B0604030504040204" pitchFamily="34" charset="0"/>
                <a:cs typeface="Verdana" panose="020B0604030504040204" pitchFamily="34" charset="0"/>
              </a:defRPr>
            </a:lvl1pPr>
            <a:lvl2pPr marL="0" indent="0">
              <a:lnSpc>
                <a:spcPct val="110000"/>
              </a:lnSpc>
              <a:spcBef>
                <a:spcPts val="0"/>
              </a:spcBef>
              <a:spcAft>
                <a:spcPts val="2400"/>
              </a:spcAft>
              <a:buFontTx/>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3pPr>
            <a:lvl4pPr marL="13716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4pPr>
            <a:lvl5pPr marL="18288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DA3967A2-9F52-3D4E-BC16-A75DE052A5AD}"/>
              </a:ext>
            </a:extLst>
          </p:cNvPr>
          <p:cNvSpPr>
            <a:spLocks noGrp="1"/>
          </p:cNvSpPr>
          <p:nvPr>
            <p:ph type="sldNum" sz="quarter" idx="12"/>
          </p:nvPr>
        </p:nvSpPr>
        <p:spPr>
          <a:xfrm>
            <a:off x="9382963" y="6492875"/>
            <a:ext cx="2743200" cy="365125"/>
          </a:xfrm>
        </p:spPr>
        <p:txBody>
          <a:bodyPr/>
          <a:lstStyle>
            <a:lvl1pPr>
              <a:defRPr sz="800">
                <a:latin typeface="Palatino Linotype" panose="02040502050505030304" pitchFamily="18" charset="0"/>
              </a:defRPr>
            </a:lvl1pPr>
          </a:lstStyle>
          <a:p>
            <a:fld id="{22D31172-3A50-994A-89D3-FD67A7D3D92A}" type="slidenum">
              <a:rPr lang="en-US" smtClean="0"/>
              <a:pPr/>
              <a:t>‹#›</a:t>
            </a:fld>
            <a:endParaRPr lang="en-US"/>
          </a:p>
        </p:txBody>
      </p:sp>
      <p:sp>
        <p:nvSpPr>
          <p:cNvPr id="7" name="Rectangle 6">
            <a:extLst>
              <a:ext uri="{FF2B5EF4-FFF2-40B4-BE49-F238E27FC236}">
                <a16:creationId xmlns:a16="http://schemas.microsoft.com/office/drawing/2014/main" id="{741F4A74-721E-5646-901B-9C2F89CBE4F4}"/>
              </a:ext>
            </a:extLst>
          </p:cNvPr>
          <p:cNvSpPr/>
          <p:nvPr userDrawn="1"/>
        </p:nvSpPr>
        <p:spPr>
          <a:xfrm>
            <a:off x="0" y="6295291"/>
            <a:ext cx="12192000" cy="56270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CE8705D-9624-9344-8E6A-5CF3AE1BCB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6879" y="5609493"/>
            <a:ext cx="1070322" cy="492469"/>
          </a:xfrm>
          <a:prstGeom prst="rect">
            <a:avLst/>
          </a:prstGeom>
        </p:spPr>
      </p:pic>
    </p:spTree>
    <p:extLst>
      <p:ext uri="{BB962C8B-B14F-4D97-AF65-F5344CB8AC3E}">
        <p14:creationId xmlns:p14="http://schemas.microsoft.com/office/powerpoint/2010/main" val="4006143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EFEA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F6A2-56A1-EB4D-8B82-8038A4210805}"/>
              </a:ext>
            </a:extLst>
          </p:cNvPr>
          <p:cNvSpPr>
            <a:spLocks noGrp="1"/>
          </p:cNvSpPr>
          <p:nvPr>
            <p:ph type="title"/>
          </p:nvPr>
        </p:nvSpPr>
        <p:spPr>
          <a:xfrm>
            <a:off x="574589" y="752304"/>
            <a:ext cx="7916267"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394CEF9-D773-014F-85D1-E48F8336827F}"/>
              </a:ext>
            </a:extLst>
          </p:cNvPr>
          <p:cNvSpPr>
            <a:spLocks noGrp="1"/>
          </p:cNvSpPr>
          <p:nvPr>
            <p:ph idx="1"/>
          </p:nvPr>
        </p:nvSpPr>
        <p:spPr>
          <a:xfrm>
            <a:off x="574589" y="1737360"/>
            <a:ext cx="7916267" cy="3642107"/>
          </a:xfrm>
        </p:spPr>
        <p:txBody>
          <a:bodyPr>
            <a:normAutofit/>
          </a:bodyPr>
          <a:lstStyle>
            <a:lvl1pPr marL="0" indent="0">
              <a:lnSpc>
                <a:spcPct val="110000"/>
              </a:lnSpc>
              <a:spcBef>
                <a:spcPts val="0"/>
              </a:spcBef>
              <a:spcAft>
                <a:spcPts val="2400"/>
              </a:spcAft>
              <a:buFontTx/>
              <a:buNone/>
              <a:defRPr sz="2100">
                <a:latin typeface="Verdana" panose="020B0604030504040204" pitchFamily="34" charset="0"/>
                <a:ea typeface="Verdana" panose="020B0604030504040204" pitchFamily="34" charset="0"/>
                <a:cs typeface="Verdana" panose="020B0604030504040204" pitchFamily="34" charset="0"/>
              </a:defRPr>
            </a:lvl1pPr>
            <a:lvl2pPr marL="0" indent="0">
              <a:lnSpc>
                <a:spcPct val="110000"/>
              </a:lnSpc>
              <a:spcBef>
                <a:spcPts val="0"/>
              </a:spcBef>
              <a:spcAft>
                <a:spcPts val="2400"/>
              </a:spcAft>
              <a:buFontTx/>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3pPr>
            <a:lvl4pPr marL="13716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4pPr>
            <a:lvl5pPr marL="18288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DA3967A2-9F52-3D4E-BC16-A75DE052A5AD}"/>
              </a:ext>
            </a:extLst>
          </p:cNvPr>
          <p:cNvSpPr>
            <a:spLocks noGrp="1"/>
          </p:cNvSpPr>
          <p:nvPr>
            <p:ph type="sldNum" sz="quarter" idx="12"/>
          </p:nvPr>
        </p:nvSpPr>
        <p:spPr>
          <a:xfrm>
            <a:off x="9382963" y="6492875"/>
            <a:ext cx="2743200" cy="365125"/>
          </a:xfrm>
        </p:spPr>
        <p:txBody>
          <a:bodyPr/>
          <a:lstStyle>
            <a:lvl1pPr>
              <a:defRPr sz="800">
                <a:latin typeface="Palatino Linotype" panose="02040502050505030304" pitchFamily="18" charset="0"/>
              </a:defRPr>
            </a:lvl1pPr>
          </a:lstStyle>
          <a:p>
            <a:fld id="{22D31172-3A50-994A-89D3-FD67A7D3D92A}" type="slidenum">
              <a:rPr lang="en-US" smtClean="0"/>
              <a:pPr/>
              <a:t>‹#›</a:t>
            </a:fld>
            <a:endParaRPr lang="en-US"/>
          </a:p>
        </p:txBody>
      </p:sp>
      <p:sp>
        <p:nvSpPr>
          <p:cNvPr id="7" name="Rectangle 6">
            <a:extLst>
              <a:ext uri="{FF2B5EF4-FFF2-40B4-BE49-F238E27FC236}">
                <a16:creationId xmlns:a16="http://schemas.microsoft.com/office/drawing/2014/main" id="{6B0D245E-A5EC-4A4E-8F19-6B464B7034F2}"/>
              </a:ext>
            </a:extLst>
          </p:cNvPr>
          <p:cNvSpPr/>
          <p:nvPr userDrawn="1"/>
        </p:nvSpPr>
        <p:spPr>
          <a:xfrm>
            <a:off x="574589" y="6462427"/>
            <a:ext cx="2917786" cy="123111"/>
          </a:xfrm>
          <a:prstGeom prst="rect">
            <a:avLst/>
          </a:prstGeom>
        </p:spPr>
        <p:txBody>
          <a:bodyPr wrap="none" bIns="0" anchor="b" anchorCtr="0">
            <a:spAutoFit/>
          </a:bodyPr>
          <a:lstStyle/>
          <a:p>
            <a:pPr algn="ctr"/>
            <a:r>
              <a:rPr lang="en-US" sz="500" b="1" spc="100">
                <a:solidFill>
                  <a:srgbClr val="6F625D"/>
                </a:solidFill>
                <a:latin typeface="Verdana" panose="020B0604030504040204" pitchFamily="34" charset="0"/>
                <a:ea typeface="Verdana" panose="020B0604030504040204" pitchFamily="34" charset="0"/>
                <a:cs typeface="Verdana" panose="020B0604030504040204" pitchFamily="34" charset="0"/>
              </a:rPr>
              <a:t>MARRIOTT PROPRIETARY &amp; CONFIDENTIAL INFORMATION</a:t>
            </a:r>
          </a:p>
        </p:txBody>
      </p:sp>
      <p:pic>
        <p:nvPicPr>
          <p:cNvPr id="8" name="Picture 8">
            <a:extLst>
              <a:ext uri="{FF2B5EF4-FFF2-40B4-BE49-F238E27FC236}">
                <a16:creationId xmlns:a16="http://schemas.microsoft.com/office/drawing/2014/main" id="{BEFC034F-6AD8-7F41-93D0-E08060164F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6879" y="6093069"/>
            <a:ext cx="1070322" cy="492469"/>
          </a:xfrm>
          <a:prstGeom prst="rect">
            <a:avLst/>
          </a:prstGeom>
        </p:spPr>
      </p:pic>
    </p:spTree>
    <p:extLst>
      <p:ext uri="{BB962C8B-B14F-4D97-AF65-F5344CB8AC3E}">
        <p14:creationId xmlns:p14="http://schemas.microsoft.com/office/powerpoint/2010/main" val="3419689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87868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F6A2-56A1-EB4D-8B82-8038A4210805}"/>
              </a:ext>
            </a:extLst>
          </p:cNvPr>
          <p:cNvSpPr>
            <a:spLocks noGrp="1"/>
          </p:cNvSpPr>
          <p:nvPr>
            <p:ph type="title"/>
          </p:nvPr>
        </p:nvSpPr>
        <p:spPr>
          <a:xfrm>
            <a:off x="574589" y="752304"/>
            <a:ext cx="7916267" cy="1325563"/>
          </a:xfrm>
        </p:spPr>
        <p:txBody>
          <a:bodyPr>
            <a:normAutofit/>
          </a:bodyPr>
          <a:lstStyle>
            <a:lvl1pPr>
              <a:defRPr sz="4000">
                <a:solidFill>
                  <a:schemeClr val="bg1"/>
                </a:solidFill>
                <a:latin typeface="Palatino Linotype" panose="0204050205050503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394CEF9-D773-014F-85D1-E48F8336827F}"/>
              </a:ext>
            </a:extLst>
          </p:cNvPr>
          <p:cNvSpPr>
            <a:spLocks noGrp="1"/>
          </p:cNvSpPr>
          <p:nvPr>
            <p:ph idx="1"/>
          </p:nvPr>
        </p:nvSpPr>
        <p:spPr>
          <a:xfrm>
            <a:off x="574589" y="1737360"/>
            <a:ext cx="7916267" cy="3642107"/>
          </a:xfrm>
        </p:spPr>
        <p:txBody>
          <a:bodyPr>
            <a:normAutofit/>
          </a:bodyPr>
          <a:lstStyle>
            <a:lvl1pPr marL="0" indent="0">
              <a:lnSpc>
                <a:spcPct val="110000"/>
              </a:lnSpc>
              <a:spcBef>
                <a:spcPts val="0"/>
              </a:spcBef>
              <a:spcAft>
                <a:spcPts val="2400"/>
              </a:spcAft>
              <a:buFontTx/>
              <a:buNone/>
              <a:defRPr sz="21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110000"/>
              </a:lnSpc>
              <a:spcBef>
                <a:spcPts val="0"/>
              </a:spcBef>
              <a:spcAft>
                <a:spcPts val="2400"/>
              </a:spcAft>
              <a:buFontTx/>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3pPr>
            <a:lvl4pPr marL="13716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4pPr>
            <a:lvl5pPr marL="18288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DA3967A2-9F52-3D4E-BC16-A75DE052A5AD}"/>
              </a:ext>
            </a:extLst>
          </p:cNvPr>
          <p:cNvSpPr>
            <a:spLocks noGrp="1"/>
          </p:cNvSpPr>
          <p:nvPr>
            <p:ph type="sldNum" sz="quarter" idx="12"/>
          </p:nvPr>
        </p:nvSpPr>
        <p:spPr>
          <a:xfrm>
            <a:off x="9382963" y="6492875"/>
            <a:ext cx="2743200" cy="365125"/>
          </a:xfrm>
        </p:spPr>
        <p:txBody>
          <a:bodyPr/>
          <a:lstStyle>
            <a:lvl1pPr>
              <a:defRPr sz="800">
                <a:latin typeface="Palatino Linotype" panose="02040502050505030304" pitchFamily="18" charset="0"/>
              </a:defRPr>
            </a:lvl1pPr>
          </a:lstStyle>
          <a:p>
            <a:fld id="{22D31172-3A50-994A-89D3-FD67A7D3D92A}" type="slidenum">
              <a:rPr lang="en-US" smtClean="0"/>
              <a:pPr/>
              <a:t>‹#›</a:t>
            </a:fld>
            <a:endParaRPr lang="en-US"/>
          </a:p>
        </p:txBody>
      </p:sp>
      <p:pic>
        <p:nvPicPr>
          <p:cNvPr id="7" name="Picture 8">
            <a:extLst>
              <a:ext uri="{FF2B5EF4-FFF2-40B4-BE49-F238E27FC236}">
                <a16:creationId xmlns:a16="http://schemas.microsoft.com/office/drawing/2014/main" id="{BEFC034F-6AD8-7F41-93D0-E08060164FDD}"/>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10816879" y="6093069"/>
            <a:ext cx="1070322" cy="492469"/>
          </a:xfrm>
          <a:prstGeom prst="rect">
            <a:avLst/>
          </a:prstGeom>
        </p:spPr>
      </p:pic>
    </p:spTree>
    <p:extLst>
      <p:ext uri="{BB962C8B-B14F-4D97-AF65-F5344CB8AC3E}">
        <p14:creationId xmlns:p14="http://schemas.microsoft.com/office/powerpoint/2010/main" val="2752233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172CE-684E-814B-87F5-8B00D3B3EB57}"/>
              </a:ext>
            </a:extLst>
          </p:cNvPr>
          <p:cNvSpPr>
            <a:spLocks noGrp="1"/>
          </p:cNvSpPr>
          <p:nvPr>
            <p:ph type="pic" sz="quarter" idx="14"/>
          </p:nvPr>
        </p:nvSpPr>
        <p:spPr>
          <a:xfrm>
            <a:off x="1911350" y="0"/>
            <a:ext cx="10280650" cy="6858000"/>
          </a:xfrm>
        </p:spPr>
        <p:txBody>
          <a:bodyPr/>
          <a:lstStyle/>
          <a:p>
            <a:endParaRPr lang="en-US"/>
          </a:p>
        </p:txBody>
      </p:sp>
      <p:sp>
        <p:nvSpPr>
          <p:cNvPr id="12" name="Picture Placeholder 4">
            <a:extLst>
              <a:ext uri="{FF2B5EF4-FFF2-40B4-BE49-F238E27FC236}">
                <a16:creationId xmlns:a16="http://schemas.microsoft.com/office/drawing/2014/main" id="{09A1920E-3F2C-D748-B381-AA3C084CCF63}"/>
              </a:ext>
            </a:extLst>
          </p:cNvPr>
          <p:cNvSpPr>
            <a:spLocks noGrp="1"/>
          </p:cNvSpPr>
          <p:nvPr>
            <p:ph type="pic" sz="quarter" idx="15"/>
          </p:nvPr>
        </p:nvSpPr>
        <p:spPr>
          <a:xfrm>
            <a:off x="0" y="0"/>
            <a:ext cx="1910080" cy="6858000"/>
          </a:xfrm>
        </p:spPr>
        <p:txBody>
          <a:bodyPr/>
          <a:lstStyle/>
          <a:p>
            <a:endParaRPr lang="en-US"/>
          </a:p>
        </p:txBody>
      </p:sp>
      <p:sp>
        <p:nvSpPr>
          <p:cNvPr id="6" name="Slide Number Placeholder 5">
            <a:extLst>
              <a:ext uri="{FF2B5EF4-FFF2-40B4-BE49-F238E27FC236}">
                <a16:creationId xmlns:a16="http://schemas.microsoft.com/office/drawing/2014/main" id="{DA3967A2-9F52-3D4E-BC16-A75DE052A5AD}"/>
              </a:ext>
            </a:extLst>
          </p:cNvPr>
          <p:cNvSpPr>
            <a:spLocks noGrp="1"/>
          </p:cNvSpPr>
          <p:nvPr>
            <p:ph type="sldNum" sz="quarter" idx="12"/>
          </p:nvPr>
        </p:nvSpPr>
        <p:spPr>
          <a:xfrm>
            <a:off x="9382963" y="6492875"/>
            <a:ext cx="2743200" cy="365125"/>
          </a:xfrm>
        </p:spPr>
        <p:txBody>
          <a:bodyPr/>
          <a:lstStyle>
            <a:lvl1pPr>
              <a:defRPr sz="800">
                <a:latin typeface="Palatino Linotype" panose="02040502050505030304" pitchFamily="18" charset="0"/>
              </a:defRPr>
            </a:lvl1pPr>
          </a:lstStyle>
          <a:p>
            <a:fld id="{22D31172-3A50-994A-89D3-FD67A7D3D92A}" type="slidenum">
              <a:rPr lang="en-US" smtClean="0"/>
              <a:pPr/>
              <a:t>‹#›</a:t>
            </a:fld>
            <a:endParaRPr lang="en-US"/>
          </a:p>
        </p:txBody>
      </p:sp>
      <p:sp>
        <p:nvSpPr>
          <p:cNvPr id="14" name="Vertical Text Placeholder 13">
            <a:extLst>
              <a:ext uri="{FF2B5EF4-FFF2-40B4-BE49-F238E27FC236}">
                <a16:creationId xmlns:a16="http://schemas.microsoft.com/office/drawing/2014/main" id="{E667813B-066D-784F-BA3D-726C1F1E7959}"/>
              </a:ext>
            </a:extLst>
          </p:cNvPr>
          <p:cNvSpPr>
            <a:spLocks noGrp="1"/>
          </p:cNvSpPr>
          <p:nvPr>
            <p:ph type="body" orient="vert" sz="quarter" idx="16"/>
          </p:nvPr>
        </p:nvSpPr>
        <p:spPr>
          <a:xfrm rot="10800000">
            <a:off x="455930" y="1189990"/>
            <a:ext cx="1121410" cy="4478020"/>
          </a:xfrm>
        </p:spPr>
        <p:txBody>
          <a:bodyPr vert="eaVert" anchor="ctr">
            <a:noAutofit/>
          </a:bodyPr>
          <a:lstStyle>
            <a:lvl1pPr marL="0" indent="0" algn="ctr">
              <a:lnSpc>
                <a:spcPts val="5500"/>
              </a:lnSpc>
              <a:buFontTx/>
              <a:buNone/>
              <a:defRPr sz="6000">
                <a:latin typeface="Palatino Linotype" panose="02040502050505030304" pitchFamily="18" charset="0"/>
              </a:defRPr>
            </a:lvl1pPr>
          </a:lstStyle>
          <a:p>
            <a:pPr lvl="0"/>
            <a:r>
              <a:rPr lang="en-US"/>
              <a:t>Edit</a:t>
            </a:r>
          </a:p>
        </p:txBody>
      </p:sp>
    </p:spTree>
    <p:extLst>
      <p:ext uri="{BB962C8B-B14F-4D97-AF65-F5344CB8AC3E}">
        <p14:creationId xmlns:p14="http://schemas.microsoft.com/office/powerpoint/2010/main" val="3094763431"/>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EFEAE4"/>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CF5F815-F6C1-5B41-AB67-446A06207ADE}"/>
              </a:ext>
            </a:extLst>
          </p:cNvPr>
          <p:cNvSpPr>
            <a:spLocks noGrp="1"/>
          </p:cNvSpPr>
          <p:nvPr>
            <p:ph type="pic" sz="quarter" idx="13"/>
          </p:nvPr>
        </p:nvSpPr>
        <p:spPr>
          <a:xfrm>
            <a:off x="0" y="0"/>
            <a:ext cx="6858000" cy="6858000"/>
          </a:xfrm>
        </p:spPr>
        <p:txBody>
          <a:bodyPr>
            <a:normAutofit/>
          </a:bodyPr>
          <a:lstStyle>
            <a:lvl1pPr marL="0" indent="0">
              <a:buFontTx/>
              <a:buNone/>
              <a:defRPr sz="1500">
                <a:latin typeface="Palatino Linotype" panose="02040502050505030304" pitchFamily="18" charset="0"/>
              </a:defRPr>
            </a:lvl1pPr>
          </a:lstStyle>
          <a:p>
            <a:endParaRPr lang="en-US"/>
          </a:p>
        </p:txBody>
      </p:sp>
      <p:sp>
        <p:nvSpPr>
          <p:cNvPr id="2" name="Title 1">
            <a:extLst>
              <a:ext uri="{FF2B5EF4-FFF2-40B4-BE49-F238E27FC236}">
                <a16:creationId xmlns:a16="http://schemas.microsoft.com/office/drawing/2014/main" id="{3AA7F6A2-56A1-EB4D-8B82-8038A4210805}"/>
              </a:ext>
            </a:extLst>
          </p:cNvPr>
          <p:cNvSpPr>
            <a:spLocks noGrp="1"/>
          </p:cNvSpPr>
          <p:nvPr>
            <p:ph type="title"/>
          </p:nvPr>
        </p:nvSpPr>
        <p:spPr>
          <a:xfrm>
            <a:off x="7438166" y="2339968"/>
            <a:ext cx="4626834" cy="2178064"/>
          </a:xfrm>
        </p:spPr>
        <p:txBody>
          <a:bodyPr anchor="ctr">
            <a:noAutofit/>
          </a:bodyPr>
          <a:lstStyle>
            <a:lvl1pPr>
              <a:lnSpc>
                <a:spcPct val="80000"/>
              </a:lnSpc>
              <a:defRPr sz="5400">
                <a:solidFill>
                  <a:srgbClr val="3A3A3A"/>
                </a:solidFill>
                <a:latin typeface="Palatino Linotype" panose="02040502050505030304" pitchFamily="18"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DA3967A2-9F52-3D4E-BC16-A75DE052A5AD}"/>
              </a:ext>
            </a:extLst>
          </p:cNvPr>
          <p:cNvSpPr>
            <a:spLocks noGrp="1"/>
          </p:cNvSpPr>
          <p:nvPr>
            <p:ph type="sldNum" sz="quarter" idx="12"/>
          </p:nvPr>
        </p:nvSpPr>
        <p:spPr>
          <a:xfrm>
            <a:off x="9382963" y="6492875"/>
            <a:ext cx="2743200" cy="365125"/>
          </a:xfrm>
        </p:spPr>
        <p:txBody>
          <a:bodyPr/>
          <a:lstStyle>
            <a:lvl1pPr>
              <a:defRPr sz="800">
                <a:latin typeface="Palatino Linotype" panose="02040502050505030304" pitchFamily="18" charset="0"/>
              </a:defRPr>
            </a:lvl1pPr>
          </a:lstStyle>
          <a:p>
            <a:fld id="{22D31172-3A50-994A-89D3-FD67A7D3D92A}" type="slidenum">
              <a:rPr lang="en-US" smtClean="0"/>
              <a:pPr/>
              <a:t>‹#›</a:t>
            </a:fld>
            <a:endParaRPr lang="en-US"/>
          </a:p>
        </p:txBody>
      </p:sp>
      <p:pic>
        <p:nvPicPr>
          <p:cNvPr id="11" name="Picture 10">
            <a:extLst>
              <a:ext uri="{FF2B5EF4-FFF2-40B4-BE49-F238E27FC236}">
                <a16:creationId xmlns:a16="http://schemas.microsoft.com/office/drawing/2014/main" id="{ACF5D813-36E3-0440-8A9D-B334B2086D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6879" y="6093069"/>
            <a:ext cx="1070322" cy="492469"/>
          </a:xfrm>
          <a:prstGeom prst="rect">
            <a:avLst/>
          </a:prstGeom>
        </p:spPr>
      </p:pic>
    </p:spTree>
    <p:extLst>
      <p:ext uri="{BB962C8B-B14F-4D97-AF65-F5344CB8AC3E}">
        <p14:creationId xmlns:p14="http://schemas.microsoft.com/office/powerpoint/2010/main" val="2047709241"/>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EFEAE4"/>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FA676C-E21B-5044-A7E0-ECAC83F27890}"/>
              </a:ext>
            </a:extLst>
          </p:cNvPr>
          <p:cNvSpPr>
            <a:spLocks noGrp="1"/>
          </p:cNvSpPr>
          <p:nvPr>
            <p:ph type="body" sz="quarter" idx="14"/>
          </p:nvPr>
        </p:nvSpPr>
        <p:spPr>
          <a:xfrm>
            <a:off x="7435797" y="752475"/>
            <a:ext cx="4691063" cy="1363663"/>
          </a:xfrm>
        </p:spPr>
        <p:txBody>
          <a:bodyPr>
            <a:noAutofit/>
          </a:bodyPr>
          <a:lstStyle>
            <a:lvl1pPr marL="0" algn="l" defTabSz="914400" rtl="0" eaLnBrk="1" latinLnBrk="0" hangingPunct="1">
              <a:lnSpc>
                <a:spcPct val="90000"/>
              </a:lnSpc>
              <a:spcBef>
                <a:spcPct val="0"/>
              </a:spcBef>
              <a:buNone/>
              <a:defRPr lang="en-US" sz="4800" kern="1200" dirty="0">
                <a:solidFill>
                  <a:srgbClr val="3A3A3A"/>
                </a:solidFill>
                <a:latin typeface="Palatino Linotype" panose="02040502050505030304" pitchFamily="18" charset="0"/>
                <a:ea typeface="Palatino" pitchFamily="2" charset="77"/>
                <a:cs typeface="+mj-cs"/>
              </a:defRPr>
            </a:lvl1pPr>
          </a:lstStyle>
          <a:p>
            <a:pPr lvl="0"/>
            <a:r>
              <a:rPr lang="en-US"/>
              <a:t>Edit Master text styles</a:t>
            </a:r>
          </a:p>
        </p:txBody>
      </p:sp>
      <p:sp>
        <p:nvSpPr>
          <p:cNvPr id="12" name="Content Placeholder 2">
            <a:extLst>
              <a:ext uri="{FF2B5EF4-FFF2-40B4-BE49-F238E27FC236}">
                <a16:creationId xmlns:a16="http://schemas.microsoft.com/office/drawing/2014/main" id="{1800EF25-65AD-D343-A664-39E8F2374D28}"/>
              </a:ext>
            </a:extLst>
          </p:cNvPr>
          <p:cNvSpPr>
            <a:spLocks noGrp="1"/>
          </p:cNvSpPr>
          <p:nvPr>
            <p:ph idx="1"/>
          </p:nvPr>
        </p:nvSpPr>
        <p:spPr>
          <a:xfrm>
            <a:off x="7438166" y="2476808"/>
            <a:ext cx="4572602" cy="3642107"/>
          </a:xfrm>
        </p:spPr>
        <p:txBody>
          <a:bodyPr>
            <a:normAutofit/>
          </a:bodyPr>
          <a:lstStyle>
            <a:lvl1pPr marL="0" indent="0">
              <a:lnSpc>
                <a:spcPct val="110000"/>
              </a:lnSpc>
              <a:spcBef>
                <a:spcPts val="0"/>
              </a:spcBef>
              <a:spcAft>
                <a:spcPts val="2400"/>
              </a:spcAft>
              <a:buFontTx/>
              <a:buNone/>
              <a:defRPr sz="2100">
                <a:solidFill>
                  <a:srgbClr val="3A3A3A"/>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110000"/>
              </a:lnSpc>
              <a:spcBef>
                <a:spcPts val="0"/>
              </a:spcBef>
              <a:spcAft>
                <a:spcPts val="2400"/>
              </a:spcAft>
              <a:buFontTx/>
              <a:buNone/>
              <a:defRPr sz="1800">
                <a:solidFill>
                  <a:srgbClr val="3A3A3A"/>
                </a:solidFill>
                <a:latin typeface="Verdana" panose="020B0604030504040204" pitchFamily="34" charset="0"/>
                <a:ea typeface="Verdana" panose="020B0604030504040204" pitchFamily="34" charset="0"/>
                <a:cs typeface="Verdana" panose="020B0604030504040204" pitchFamily="34" charset="0"/>
              </a:defRPr>
            </a:lvl2pPr>
            <a:lvl3pPr marL="9144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3pPr>
            <a:lvl4pPr marL="13716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4pPr>
            <a:lvl5pPr marL="18288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p:txBody>
      </p:sp>
      <p:sp>
        <p:nvSpPr>
          <p:cNvPr id="10" name="Picture Placeholder 8">
            <a:extLst>
              <a:ext uri="{FF2B5EF4-FFF2-40B4-BE49-F238E27FC236}">
                <a16:creationId xmlns:a16="http://schemas.microsoft.com/office/drawing/2014/main" id="{FCF5F815-F6C1-5B41-AB67-446A06207ADE}"/>
              </a:ext>
            </a:extLst>
          </p:cNvPr>
          <p:cNvSpPr>
            <a:spLocks noGrp="1"/>
          </p:cNvSpPr>
          <p:nvPr>
            <p:ph type="pic" sz="quarter" idx="13"/>
          </p:nvPr>
        </p:nvSpPr>
        <p:spPr>
          <a:xfrm>
            <a:off x="0" y="0"/>
            <a:ext cx="6858000" cy="6858000"/>
          </a:xfrm>
        </p:spPr>
        <p:txBody>
          <a:bodyPr>
            <a:normAutofit/>
          </a:bodyPr>
          <a:lstStyle>
            <a:lvl1pPr marL="0" indent="0">
              <a:buFontTx/>
              <a:buNone/>
              <a:defRPr sz="1500">
                <a:latin typeface="Palatino Linotype" panose="02040502050505030304" pitchFamily="18" charset="0"/>
              </a:defRPr>
            </a:lvl1pPr>
          </a:lstStyle>
          <a:p>
            <a:endParaRPr lang="en-US"/>
          </a:p>
        </p:txBody>
      </p:sp>
      <p:sp>
        <p:nvSpPr>
          <p:cNvPr id="6" name="Slide Number Placeholder 5">
            <a:extLst>
              <a:ext uri="{FF2B5EF4-FFF2-40B4-BE49-F238E27FC236}">
                <a16:creationId xmlns:a16="http://schemas.microsoft.com/office/drawing/2014/main" id="{DA3967A2-9F52-3D4E-BC16-A75DE052A5AD}"/>
              </a:ext>
            </a:extLst>
          </p:cNvPr>
          <p:cNvSpPr>
            <a:spLocks noGrp="1"/>
          </p:cNvSpPr>
          <p:nvPr>
            <p:ph type="sldNum" sz="quarter" idx="12"/>
          </p:nvPr>
        </p:nvSpPr>
        <p:spPr>
          <a:xfrm>
            <a:off x="9382963" y="6492875"/>
            <a:ext cx="2743200" cy="365125"/>
          </a:xfrm>
        </p:spPr>
        <p:txBody>
          <a:bodyPr/>
          <a:lstStyle>
            <a:lvl1pPr>
              <a:defRPr sz="800">
                <a:latin typeface="Palatino Linotype" panose="02040502050505030304" pitchFamily="18" charset="0"/>
              </a:defRPr>
            </a:lvl1pPr>
          </a:lstStyle>
          <a:p>
            <a:fld id="{22D31172-3A50-994A-89D3-FD67A7D3D92A}" type="slidenum">
              <a:rPr lang="en-US" smtClean="0"/>
              <a:pPr/>
              <a:t>‹#›</a:t>
            </a:fld>
            <a:endParaRPr lang="en-US"/>
          </a:p>
        </p:txBody>
      </p:sp>
      <p:pic>
        <p:nvPicPr>
          <p:cNvPr id="11" name="Picture 10">
            <a:extLst>
              <a:ext uri="{FF2B5EF4-FFF2-40B4-BE49-F238E27FC236}">
                <a16:creationId xmlns:a16="http://schemas.microsoft.com/office/drawing/2014/main" id="{ACF5D813-36E3-0440-8A9D-B334B2086D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6879" y="6093069"/>
            <a:ext cx="1070322" cy="492469"/>
          </a:xfrm>
          <a:prstGeom prst="rect">
            <a:avLst/>
          </a:prstGeom>
        </p:spPr>
      </p:pic>
    </p:spTree>
    <p:extLst>
      <p:ext uri="{BB962C8B-B14F-4D97-AF65-F5344CB8AC3E}">
        <p14:creationId xmlns:p14="http://schemas.microsoft.com/office/powerpoint/2010/main" val="1844073050"/>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EFEAE4"/>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CF5F815-F6C1-5B41-AB67-446A06207ADE}"/>
              </a:ext>
            </a:extLst>
          </p:cNvPr>
          <p:cNvSpPr>
            <a:spLocks noGrp="1"/>
          </p:cNvSpPr>
          <p:nvPr>
            <p:ph type="pic" sz="quarter" idx="13"/>
          </p:nvPr>
        </p:nvSpPr>
        <p:spPr>
          <a:xfrm>
            <a:off x="0" y="0"/>
            <a:ext cx="6858000" cy="6858000"/>
          </a:xfrm>
        </p:spPr>
        <p:txBody>
          <a:bodyPr>
            <a:normAutofit/>
          </a:bodyPr>
          <a:lstStyle>
            <a:lvl1pPr marL="0" indent="0">
              <a:buFontTx/>
              <a:buNone/>
              <a:defRPr sz="1500">
                <a:latin typeface="Palatino Linotype" panose="02040502050505030304" pitchFamily="18" charset="0"/>
              </a:defRPr>
            </a:lvl1pPr>
          </a:lstStyle>
          <a:p>
            <a:endParaRPr lang="en-US"/>
          </a:p>
        </p:txBody>
      </p:sp>
      <p:sp>
        <p:nvSpPr>
          <p:cNvPr id="6" name="Slide Number Placeholder 5">
            <a:extLst>
              <a:ext uri="{FF2B5EF4-FFF2-40B4-BE49-F238E27FC236}">
                <a16:creationId xmlns:a16="http://schemas.microsoft.com/office/drawing/2014/main" id="{DA3967A2-9F52-3D4E-BC16-A75DE052A5AD}"/>
              </a:ext>
            </a:extLst>
          </p:cNvPr>
          <p:cNvSpPr>
            <a:spLocks noGrp="1"/>
          </p:cNvSpPr>
          <p:nvPr>
            <p:ph type="sldNum" sz="quarter" idx="12"/>
          </p:nvPr>
        </p:nvSpPr>
        <p:spPr>
          <a:xfrm>
            <a:off x="9382963" y="6492875"/>
            <a:ext cx="2743200" cy="365125"/>
          </a:xfrm>
        </p:spPr>
        <p:txBody>
          <a:bodyPr/>
          <a:lstStyle>
            <a:lvl1pPr>
              <a:defRPr sz="800">
                <a:latin typeface="Palatino Linotype" panose="02040502050505030304" pitchFamily="18" charset="0"/>
              </a:defRPr>
            </a:lvl1pPr>
          </a:lstStyle>
          <a:p>
            <a:fld id="{22D31172-3A50-994A-89D3-FD67A7D3D92A}" type="slidenum">
              <a:rPr lang="en-US" smtClean="0"/>
              <a:pPr/>
              <a:t>‹#›</a:t>
            </a:fld>
            <a:endParaRPr lang="en-US"/>
          </a:p>
        </p:txBody>
      </p:sp>
    </p:spTree>
    <p:extLst>
      <p:ext uri="{BB962C8B-B14F-4D97-AF65-F5344CB8AC3E}">
        <p14:creationId xmlns:p14="http://schemas.microsoft.com/office/powerpoint/2010/main" val="265723794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EFF8F67-7002-9D4D-8F14-2254B328C6ED}"/>
              </a:ext>
            </a:extLst>
          </p:cNvPr>
          <p:cNvSpPr>
            <a:spLocks noGrp="1"/>
          </p:cNvSpPr>
          <p:nvPr>
            <p:ph type="pic" sz="quarter" idx="10"/>
          </p:nvPr>
        </p:nvSpPr>
        <p:spPr>
          <a:xfrm>
            <a:off x="0" y="0"/>
            <a:ext cx="12192000" cy="6858000"/>
          </a:xfrm>
        </p:spPr>
        <p:txBody>
          <a:bodyPr/>
          <a:lstStyle/>
          <a:p>
            <a:endParaRPr lang="en-US"/>
          </a:p>
        </p:txBody>
      </p:sp>
      <p:sp>
        <p:nvSpPr>
          <p:cNvPr id="6" name="Rectangle 5">
            <a:extLst>
              <a:ext uri="{FF2B5EF4-FFF2-40B4-BE49-F238E27FC236}">
                <a16:creationId xmlns:a16="http://schemas.microsoft.com/office/drawing/2014/main" id="{C41405EC-5F40-5D41-86C2-1189F0394C0A}"/>
              </a:ext>
            </a:extLst>
          </p:cNvPr>
          <p:cNvSpPr/>
          <p:nvPr userDrawn="1"/>
        </p:nvSpPr>
        <p:spPr>
          <a:xfrm>
            <a:off x="3124199" y="457199"/>
            <a:ext cx="5943602" cy="594360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90ED6-BE72-154B-927B-237E7ADD682F}"/>
              </a:ext>
            </a:extLst>
          </p:cNvPr>
          <p:cNvSpPr>
            <a:spLocks noGrp="1"/>
          </p:cNvSpPr>
          <p:nvPr>
            <p:ph type="ctrTitle"/>
          </p:nvPr>
        </p:nvSpPr>
        <p:spPr>
          <a:xfrm>
            <a:off x="3352800" y="817245"/>
            <a:ext cx="5486400" cy="5223510"/>
          </a:xfrm>
        </p:spPr>
        <p:txBody>
          <a:bodyPr anchor="ctr">
            <a:normAutofit/>
          </a:bodyPr>
          <a:lstStyle>
            <a:lvl1pPr algn="ctr">
              <a:lnSpc>
                <a:spcPts val="7500"/>
              </a:lnSpc>
              <a:defRPr sz="8000"/>
            </a:lvl1pPr>
          </a:lstStyle>
          <a:p>
            <a:r>
              <a:rPr lang="en-US"/>
              <a:t>Click to edit Master title style</a:t>
            </a:r>
          </a:p>
        </p:txBody>
      </p:sp>
    </p:spTree>
    <p:extLst>
      <p:ext uri="{BB962C8B-B14F-4D97-AF65-F5344CB8AC3E}">
        <p14:creationId xmlns:p14="http://schemas.microsoft.com/office/powerpoint/2010/main" val="1516962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594B1-CA97-0148-B448-7D9FE1673897}"/>
              </a:ext>
            </a:extLst>
          </p:cNvPr>
          <p:cNvSpPr>
            <a:spLocks noGrp="1"/>
          </p:cNvSpPr>
          <p:nvPr>
            <p:ph type="title"/>
          </p:nvPr>
        </p:nvSpPr>
        <p:spPr>
          <a:xfrm>
            <a:off x="831850" y="1709738"/>
            <a:ext cx="10515600" cy="2852737"/>
          </a:xfrm>
        </p:spPr>
        <p:txBody>
          <a:bodyPr anchor="b"/>
          <a:lstStyle>
            <a:lvl1pPr>
              <a:defRPr sz="6000">
                <a:solidFill>
                  <a:srgbClr val="3A3A3A"/>
                </a:solidFill>
                <a:latin typeface="Palatino Linotype" panose="0204050205050503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FBBD9F0E-08C5-D641-971C-513BE2AD4A01}"/>
              </a:ext>
            </a:extLst>
          </p:cNvPr>
          <p:cNvSpPr>
            <a:spLocks noGrp="1"/>
          </p:cNvSpPr>
          <p:nvPr>
            <p:ph type="body" idx="1"/>
          </p:nvPr>
        </p:nvSpPr>
        <p:spPr>
          <a:xfrm>
            <a:off x="831850" y="4589463"/>
            <a:ext cx="10515600" cy="1500187"/>
          </a:xfrm>
        </p:spPr>
        <p:txBody>
          <a:bodyPr/>
          <a:lstStyle>
            <a:lvl1pPr marL="0" indent="0">
              <a:buNone/>
              <a:defRPr sz="2400">
                <a:solidFill>
                  <a:srgbClr val="3A3A3A"/>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D0CDD4-78AA-F24A-832E-C1715DAE08CB}"/>
              </a:ext>
            </a:extLst>
          </p:cNvPr>
          <p:cNvSpPr>
            <a:spLocks noGrp="1"/>
          </p:cNvSpPr>
          <p:nvPr>
            <p:ph type="dt" sz="half" idx="10"/>
          </p:nvPr>
        </p:nvSpPr>
        <p:spPr/>
        <p:txBody>
          <a:bodyPr/>
          <a:lstStyle/>
          <a:p>
            <a:fld id="{6DBD88DC-2A1A-D84D-9B61-16EB58D7C3A7}" type="datetimeFigureOut">
              <a:rPr lang="en-US" smtClean="0"/>
              <a:t>4/14/2021</a:t>
            </a:fld>
            <a:endParaRPr lang="en-US"/>
          </a:p>
        </p:txBody>
      </p:sp>
      <p:sp>
        <p:nvSpPr>
          <p:cNvPr id="5" name="Footer Placeholder 4">
            <a:extLst>
              <a:ext uri="{FF2B5EF4-FFF2-40B4-BE49-F238E27FC236}">
                <a16:creationId xmlns:a16="http://schemas.microsoft.com/office/drawing/2014/main" id="{D0886BA1-EE7E-DC48-BB50-CBA07EFD1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CD158-5A46-A04B-825C-799D88BE5088}"/>
              </a:ext>
            </a:extLst>
          </p:cNvPr>
          <p:cNvSpPr>
            <a:spLocks noGrp="1"/>
          </p:cNvSpPr>
          <p:nvPr>
            <p:ph type="sldNum" sz="quarter" idx="12"/>
          </p:nvPr>
        </p:nvSpPr>
        <p:spPr/>
        <p:txBody>
          <a:bodyPr/>
          <a:lstStyle/>
          <a:p>
            <a:fld id="{22D31172-3A50-994A-89D3-FD67A7D3D92A}" type="slidenum">
              <a:rPr lang="en-US" smtClean="0"/>
              <a:t>‹#›</a:t>
            </a:fld>
            <a:endParaRPr lang="en-US"/>
          </a:p>
        </p:txBody>
      </p:sp>
    </p:spTree>
    <p:extLst>
      <p:ext uri="{BB962C8B-B14F-4D97-AF65-F5344CB8AC3E}">
        <p14:creationId xmlns:p14="http://schemas.microsoft.com/office/powerpoint/2010/main" val="593837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28F0C-4A4F-ED42-BFCE-AB021B9F2D7E}"/>
              </a:ext>
            </a:extLst>
          </p:cNvPr>
          <p:cNvSpPr>
            <a:spLocks noGrp="1"/>
          </p:cNvSpPr>
          <p:nvPr>
            <p:ph type="title"/>
          </p:nvPr>
        </p:nvSpPr>
        <p:spPr/>
        <p:txBody>
          <a:bodyPr/>
          <a:lstStyle>
            <a:lvl1pPr>
              <a:defRPr>
                <a:latin typeface="Palatino Linotype" panose="02040502050505030304"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3A72D68E-BD34-CF4D-8670-C65AFB64BF9A}"/>
              </a:ext>
            </a:extLst>
          </p:cNvPr>
          <p:cNvSpPr>
            <a:spLocks noGrp="1"/>
          </p:cNvSpPr>
          <p:nvPr>
            <p:ph type="dt" sz="half" idx="10"/>
          </p:nvPr>
        </p:nvSpPr>
        <p:spPr/>
        <p:txBody>
          <a:bodyPr/>
          <a:lstStyle/>
          <a:p>
            <a:fld id="{6DBD88DC-2A1A-D84D-9B61-16EB58D7C3A7}" type="datetimeFigureOut">
              <a:rPr lang="en-US" smtClean="0"/>
              <a:t>4/14/2021</a:t>
            </a:fld>
            <a:endParaRPr lang="en-US"/>
          </a:p>
        </p:txBody>
      </p:sp>
      <p:sp>
        <p:nvSpPr>
          <p:cNvPr id="4" name="Footer Placeholder 3">
            <a:extLst>
              <a:ext uri="{FF2B5EF4-FFF2-40B4-BE49-F238E27FC236}">
                <a16:creationId xmlns:a16="http://schemas.microsoft.com/office/drawing/2014/main" id="{00FA68A7-1C1E-F64B-9CF7-7BC0BF8473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87CEF9-0623-E64F-8013-3079094C021E}"/>
              </a:ext>
            </a:extLst>
          </p:cNvPr>
          <p:cNvSpPr>
            <a:spLocks noGrp="1"/>
          </p:cNvSpPr>
          <p:nvPr>
            <p:ph type="sldNum" sz="quarter" idx="12"/>
          </p:nvPr>
        </p:nvSpPr>
        <p:spPr/>
        <p:txBody>
          <a:bodyPr/>
          <a:lstStyle/>
          <a:p>
            <a:fld id="{22D31172-3A50-994A-89D3-FD67A7D3D92A}" type="slidenum">
              <a:rPr lang="en-US" smtClean="0"/>
              <a:t>‹#›</a:t>
            </a:fld>
            <a:endParaRPr lang="en-US"/>
          </a:p>
        </p:txBody>
      </p:sp>
    </p:spTree>
    <p:extLst>
      <p:ext uri="{BB962C8B-B14F-4D97-AF65-F5344CB8AC3E}">
        <p14:creationId xmlns:p14="http://schemas.microsoft.com/office/powerpoint/2010/main" val="4056133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FD55E3B-B96D-0748-88B0-A2E76EA1CD1B}"/>
              </a:ext>
            </a:extLst>
          </p:cNvPr>
          <p:cNvSpPr>
            <a:spLocks noGrp="1"/>
          </p:cNvSpPr>
          <p:nvPr>
            <p:ph type="pic" sz="quarter" idx="13"/>
          </p:nvPr>
        </p:nvSpPr>
        <p:spPr>
          <a:xfrm>
            <a:off x="0" y="0"/>
            <a:ext cx="12192000" cy="6858000"/>
          </a:xfrm>
        </p:spPr>
        <p:txBody>
          <a:bodyPr/>
          <a:lstStyle>
            <a:lvl1pPr marL="0" indent="0">
              <a:buFontTx/>
              <a:buNone/>
              <a:defRPr/>
            </a:lvl1pPr>
          </a:lstStyle>
          <a:p>
            <a:endParaRPr lang="en-US"/>
          </a:p>
        </p:txBody>
      </p:sp>
      <p:sp>
        <p:nvSpPr>
          <p:cNvPr id="10" name="Title 1">
            <a:extLst>
              <a:ext uri="{FF2B5EF4-FFF2-40B4-BE49-F238E27FC236}">
                <a16:creationId xmlns:a16="http://schemas.microsoft.com/office/drawing/2014/main" id="{633B994C-4F4B-6E42-84EA-ECCDD6B024B4}"/>
              </a:ext>
            </a:extLst>
          </p:cNvPr>
          <p:cNvSpPr>
            <a:spLocks noGrp="1"/>
          </p:cNvSpPr>
          <p:nvPr>
            <p:ph type="title"/>
          </p:nvPr>
        </p:nvSpPr>
        <p:spPr>
          <a:xfrm>
            <a:off x="3434292" y="1619181"/>
            <a:ext cx="5323416" cy="3619639"/>
          </a:xfrm>
        </p:spPr>
        <p:txBody>
          <a:bodyPr anchor="ctr">
            <a:noAutofit/>
          </a:bodyPr>
          <a:lstStyle>
            <a:lvl1pPr algn="ctr">
              <a:lnSpc>
                <a:spcPts val="7500"/>
              </a:lnSpc>
              <a:defRPr sz="8000">
                <a:latin typeface="Palatino Linotype" panose="02040502050505030304" pitchFamily="18" charset="0"/>
              </a:defRPr>
            </a:lvl1pPr>
          </a:lstStyle>
          <a:p>
            <a:r>
              <a:rPr lang="en-US"/>
              <a:t>Click to edit Master title style</a:t>
            </a:r>
          </a:p>
        </p:txBody>
      </p:sp>
      <p:sp>
        <p:nvSpPr>
          <p:cNvPr id="2" name="Date Placeholder 1">
            <a:extLst>
              <a:ext uri="{FF2B5EF4-FFF2-40B4-BE49-F238E27FC236}">
                <a16:creationId xmlns:a16="http://schemas.microsoft.com/office/drawing/2014/main" id="{15CEE999-2759-B943-BA11-2123E7513729}"/>
              </a:ext>
            </a:extLst>
          </p:cNvPr>
          <p:cNvSpPr>
            <a:spLocks noGrp="1"/>
          </p:cNvSpPr>
          <p:nvPr>
            <p:ph type="dt" sz="half" idx="10"/>
          </p:nvPr>
        </p:nvSpPr>
        <p:spPr/>
        <p:txBody>
          <a:bodyPr/>
          <a:lstStyle/>
          <a:p>
            <a:fld id="{6DBD88DC-2A1A-D84D-9B61-16EB58D7C3A7}" type="datetimeFigureOut">
              <a:rPr lang="en-US" smtClean="0"/>
              <a:t>4/14/2021</a:t>
            </a:fld>
            <a:endParaRPr lang="en-US"/>
          </a:p>
        </p:txBody>
      </p:sp>
      <p:sp>
        <p:nvSpPr>
          <p:cNvPr id="3" name="Footer Placeholder 2">
            <a:extLst>
              <a:ext uri="{FF2B5EF4-FFF2-40B4-BE49-F238E27FC236}">
                <a16:creationId xmlns:a16="http://schemas.microsoft.com/office/drawing/2014/main" id="{2790644B-F333-7643-9AC4-121011915F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1FEAC3-D246-4846-B2A4-6FE0EF149395}"/>
              </a:ext>
            </a:extLst>
          </p:cNvPr>
          <p:cNvSpPr>
            <a:spLocks noGrp="1"/>
          </p:cNvSpPr>
          <p:nvPr>
            <p:ph type="sldNum" sz="quarter" idx="12"/>
          </p:nvPr>
        </p:nvSpPr>
        <p:spPr/>
        <p:txBody>
          <a:bodyPr/>
          <a:lstStyle/>
          <a:p>
            <a:fld id="{22D31172-3A50-994A-89D3-FD67A7D3D92A}" type="slidenum">
              <a:rPr lang="en-US" smtClean="0"/>
              <a:t>‹#›</a:t>
            </a:fld>
            <a:endParaRPr lang="en-US"/>
          </a:p>
        </p:txBody>
      </p:sp>
    </p:spTree>
    <p:extLst>
      <p:ext uri="{BB962C8B-B14F-4D97-AF65-F5344CB8AC3E}">
        <p14:creationId xmlns:p14="http://schemas.microsoft.com/office/powerpoint/2010/main" val="787959633"/>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FD55E3B-B96D-0748-88B0-A2E76EA1CD1B}"/>
              </a:ext>
            </a:extLst>
          </p:cNvPr>
          <p:cNvSpPr>
            <a:spLocks noGrp="1"/>
          </p:cNvSpPr>
          <p:nvPr>
            <p:ph type="pic" sz="quarter" idx="13"/>
          </p:nvPr>
        </p:nvSpPr>
        <p:spPr>
          <a:xfrm>
            <a:off x="0" y="0"/>
            <a:ext cx="12192000" cy="6858000"/>
          </a:xfrm>
        </p:spPr>
        <p:txBody>
          <a:bodyPr/>
          <a:lstStyle>
            <a:lvl1pPr marL="0" indent="0">
              <a:buFontTx/>
              <a:buNone/>
              <a:defRPr/>
            </a:lvl1pPr>
          </a:lstStyle>
          <a:p>
            <a:endParaRPr lang="en-US"/>
          </a:p>
        </p:txBody>
      </p:sp>
      <p:sp>
        <p:nvSpPr>
          <p:cNvPr id="10" name="Title 1">
            <a:extLst>
              <a:ext uri="{FF2B5EF4-FFF2-40B4-BE49-F238E27FC236}">
                <a16:creationId xmlns:a16="http://schemas.microsoft.com/office/drawing/2014/main" id="{633B994C-4F4B-6E42-84EA-ECCDD6B024B4}"/>
              </a:ext>
            </a:extLst>
          </p:cNvPr>
          <p:cNvSpPr>
            <a:spLocks noGrp="1"/>
          </p:cNvSpPr>
          <p:nvPr>
            <p:ph type="title"/>
          </p:nvPr>
        </p:nvSpPr>
        <p:spPr>
          <a:xfrm>
            <a:off x="3378828" y="1697386"/>
            <a:ext cx="5434344" cy="3463228"/>
          </a:xfrm>
        </p:spPr>
        <p:txBody>
          <a:bodyPr anchor="ctr">
            <a:noAutofit/>
          </a:bodyPr>
          <a:lstStyle>
            <a:lvl1pPr algn="ctr">
              <a:lnSpc>
                <a:spcPts val="7500"/>
              </a:lnSpc>
              <a:defRPr sz="8000">
                <a:latin typeface="Palatino Linotype" panose="02040502050505030304" pitchFamily="18" charset="0"/>
              </a:defRPr>
            </a:lvl1pPr>
          </a:lstStyle>
          <a:p>
            <a:r>
              <a:rPr lang="en-US"/>
              <a:t>Click to edit Master title style</a:t>
            </a:r>
          </a:p>
        </p:txBody>
      </p:sp>
      <p:sp>
        <p:nvSpPr>
          <p:cNvPr id="2" name="Date Placeholder 1">
            <a:extLst>
              <a:ext uri="{FF2B5EF4-FFF2-40B4-BE49-F238E27FC236}">
                <a16:creationId xmlns:a16="http://schemas.microsoft.com/office/drawing/2014/main" id="{15CEE999-2759-B943-BA11-2123E7513729}"/>
              </a:ext>
            </a:extLst>
          </p:cNvPr>
          <p:cNvSpPr>
            <a:spLocks noGrp="1"/>
          </p:cNvSpPr>
          <p:nvPr>
            <p:ph type="dt" sz="half" idx="10"/>
          </p:nvPr>
        </p:nvSpPr>
        <p:spPr/>
        <p:txBody>
          <a:bodyPr/>
          <a:lstStyle/>
          <a:p>
            <a:fld id="{6DBD88DC-2A1A-D84D-9B61-16EB58D7C3A7}" type="datetimeFigureOut">
              <a:rPr lang="en-US" smtClean="0"/>
              <a:t>4/14/2021</a:t>
            </a:fld>
            <a:endParaRPr lang="en-US"/>
          </a:p>
        </p:txBody>
      </p:sp>
      <p:sp>
        <p:nvSpPr>
          <p:cNvPr id="3" name="Footer Placeholder 2">
            <a:extLst>
              <a:ext uri="{FF2B5EF4-FFF2-40B4-BE49-F238E27FC236}">
                <a16:creationId xmlns:a16="http://schemas.microsoft.com/office/drawing/2014/main" id="{2790644B-F333-7643-9AC4-121011915F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1FEAC3-D246-4846-B2A4-6FE0EF149395}"/>
              </a:ext>
            </a:extLst>
          </p:cNvPr>
          <p:cNvSpPr>
            <a:spLocks noGrp="1"/>
          </p:cNvSpPr>
          <p:nvPr>
            <p:ph type="sldNum" sz="quarter" idx="12"/>
          </p:nvPr>
        </p:nvSpPr>
        <p:spPr/>
        <p:txBody>
          <a:bodyPr/>
          <a:lstStyle/>
          <a:p>
            <a:fld id="{22D31172-3A50-994A-89D3-FD67A7D3D92A}" type="slidenum">
              <a:rPr lang="en-US" smtClean="0"/>
              <a:t>‹#›</a:t>
            </a:fld>
            <a:endParaRPr lang="en-US"/>
          </a:p>
        </p:txBody>
      </p:sp>
    </p:spTree>
    <p:extLst>
      <p:ext uri="{BB962C8B-B14F-4D97-AF65-F5344CB8AC3E}">
        <p14:creationId xmlns:p14="http://schemas.microsoft.com/office/powerpoint/2010/main" val="3640431248"/>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3A3A3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683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0987-40FE-D041-948C-35E194B46B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BAE0CB-D5CE-D244-90DB-E303A7FC22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900F04-C85C-794F-AF6F-F4FEB5787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E22CAD-02AE-4C4D-B7F2-A7F7EA6EAFBA}"/>
              </a:ext>
            </a:extLst>
          </p:cNvPr>
          <p:cNvSpPr>
            <a:spLocks noGrp="1"/>
          </p:cNvSpPr>
          <p:nvPr>
            <p:ph type="dt" sz="half" idx="10"/>
          </p:nvPr>
        </p:nvSpPr>
        <p:spPr/>
        <p:txBody>
          <a:bodyPr/>
          <a:lstStyle/>
          <a:p>
            <a:fld id="{6DBD88DC-2A1A-D84D-9B61-16EB58D7C3A7}" type="datetimeFigureOut">
              <a:rPr lang="en-US" smtClean="0"/>
              <a:t>4/14/2021</a:t>
            </a:fld>
            <a:endParaRPr lang="en-US"/>
          </a:p>
        </p:txBody>
      </p:sp>
      <p:sp>
        <p:nvSpPr>
          <p:cNvPr id="6" name="Footer Placeholder 5">
            <a:extLst>
              <a:ext uri="{FF2B5EF4-FFF2-40B4-BE49-F238E27FC236}">
                <a16:creationId xmlns:a16="http://schemas.microsoft.com/office/drawing/2014/main" id="{CE9DD005-B07B-A744-96DF-A826D8ED95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11A0D-7C99-EE4A-8548-24C8714A2A4A}"/>
              </a:ext>
            </a:extLst>
          </p:cNvPr>
          <p:cNvSpPr>
            <a:spLocks noGrp="1"/>
          </p:cNvSpPr>
          <p:nvPr>
            <p:ph type="sldNum" sz="quarter" idx="12"/>
          </p:nvPr>
        </p:nvSpPr>
        <p:spPr/>
        <p:txBody>
          <a:bodyPr/>
          <a:lstStyle/>
          <a:p>
            <a:fld id="{22D31172-3A50-994A-89D3-FD67A7D3D92A}" type="slidenum">
              <a:rPr lang="en-US" smtClean="0"/>
              <a:t>‹#›</a:t>
            </a:fld>
            <a:endParaRPr lang="en-US"/>
          </a:p>
        </p:txBody>
      </p:sp>
    </p:spTree>
    <p:extLst>
      <p:ext uri="{BB962C8B-B14F-4D97-AF65-F5344CB8AC3E}">
        <p14:creationId xmlns:p14="http://schemas.microsoft.com/office/powerpoint/2010/main" val="3800941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3988298" cy="4249899"/>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Picture Placeholder 2">
            <a:extLst>
              <a:ext uri="{FF2B5EF4-FFF2-40B4-BE49-F238E27FC236}">
                <a16:creationId xmlns:a16="http://schemas.microsoft.com/office/drawing/2014/main" id="{8BB8B0AA-328C-BF46-AF46-7B6853CA58E8}"/>
              </a:ext>
            </a:extLst>
          </p:cNvPr>
          <p:cNvSpPr>
            <a:spLocks noGrp="1"/>
          </p:cNvSpPr>
          <p:nvPr>
            <p:ph type="pic" idx="14"/>
          </p:nvPr>
        </p:nvSpPr>
        <p:spPr>
          <a:xfrm>
            <a:off x="0" y="4363452"/>
            <a:ext cx="3988298" cy="2494548"/>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4" name="Picture Placeholder 2">
            <a:extLst>
              <a:ext uri="{FF2B5EF4-FFF2-40B4-BE49-F238E27FC236}">
                <a16:creationId xmlns:a16="http://schemas.microsoft.com/office/drawing/2014/main" id="{9D795AD8-E986-5946-AD5A-65EC3BACBD0D}"/>
              </a:ext>
            </a:extLst>
          </p:cNvPr>
          <p:cNvSpPr>
            <a:spLocks noGrp="1"/>
          </p:cNvSpPr>
          <p:nvPr>
            <p:ph type="pic" idx="15"/>
          </p:nvPr>
        </p:nvSpPr>
        <p:spPr>
          <a:xfrm>
            <a:off x="4101851" y="2608101"/>
            <a:ext cx="3988298" cy="4249899"/>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5" name="Picture Placeholder 2">
            <a:extLst>
              <a:ext uri="{FF2B5EF4-FFF2-40B4-BE49-F238E27FC236}">
                <a16:creationId xmlns:a16="http://schemas.microsoft.com/office/drawing/2014/main" id="{17B0366E-9D98-6F4E-8280-D678F0D03002}"/>
              </a:ext>
            </a:extLst>
          </p:cNvPr>
          <p:cNvSpPr>
            <a:spLocks noGrp="1"/>
          </p:cNvSpPr>
          <p:nvPr>
            <p:ph type="pic" idx="16"/>
          </p:nvPr>
        </p:nvSpPr>
        <p:spPr>
          <a:xfrm>
            <a:off x="4101851" y="0"/>
            <a:ext cx="3988298" cy="2494548"/>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6" name="Picture Placeholder 2">
            <a:extLst>
              <a:ext uri="{FF2B5EF4-FFF2-40B4-BE49-F238E27FC236}">
                <a16:creationId xmlns:a16="http://schemas.microsoft.com/office/drawing/2014/main" id="{88F540EC-56BB-C649-978F-E74318779C98}"/>
              </a:ext>
            </a:extLst>
          </p:cNvPr>
          <p:cNvSpPr>
            <a:spLocks noGrp="1"/>
          </p:cNvSpPr>
          <p:nvPr>
            <p:ph type="pic" idx="17"/>
          </p:nvPr>
        </p:nvSpPr>
        <p:spPr>
          <a:xfrm>
            <a:off x="8203702" y="0"/>
            <a:ext cx="3988298" cy="4249899"/>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Picture Placeholder 2">
            <a:extLst>
              <a:ext uri="{FF2B5EF4-FFF2-40B4-BE49-F238E27FC236}">
                <a16:creationId xmlns:a16="http://schemas.microsoft.com/office/drawing/2014/main" id="{8947C432-DA4D-9E44-81CD-78AEC25B934C}"/>
              </a:ext>
            </a:extLst>
          </p:cNvPr>
          <p:cNvSpPr>
            <a:spLocks noGrp="1"/>
          </p:cNvSpPr>
          <p:nvPr>
            <p:ph type="pic" idx="18"/>
          </p:nvPr>
        </p:nvSpPr>
        <p:spPr>
          <a:xfrm>
            <a:off x="8203702" y="4363452"/>
            <a:ext cx="3988298" cy="2494548"/>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838126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Picture with Caption">
    <p:bg>
      <p:bgPr>
        <a:solidFill>
          <a:srgbClr val="87868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7449057-BAF1-2343-A7CC-B48EE4F9A0C6}"/>
              </a:ext>
            </a:extLst>
          </p:cNvPr>
          <p:cNvSpPr>
            <a:spLocks noGrp="1"/>
          </p:cNvSpPr>
          <p:nvPr>
            <p:ph type="pic" sz="quarter" idx="10"/>
          </p:nvPr>
        </p:nvSpPr>
        <p:spPr>
          <a:xfrm>
            <a:off x="0" y="1"/>
            <a:ext cx="4055533" cy="3429000"/>
          </a:xfrm>
        </p:spPr>
        <p:txBody>
          <a:bodyPr/>
          <a:lstStyle/>
          <a:p>
            <a:endParaRPr lang="en-US"/>
          </a:p>
        </p:txBody>
      </p:sp>
      <p:sp>
        <p:nvSpPr>
          <p:cNvPr id="15" name="Picture Placeholder 3">
            <a:extLst>
              <a:ext uri="{FF2B5EF4-FFF2-40B4-BE49-F238E27FC236}">
                <a16:creationId xmlns:a16="http://schemas.microsoft.com/office/drawing/2014/main" id="{670E423B-78D9-BF48-9C6A-9E609A5AA21A}"/>
              </a:ext>
            </a:extLst>
          </p:cNvPr>
          <p:cNvSpPr>
            <a:spLocks noGrp="1"/>
          </p:cNvSpPr>
          <p:nvPr>
            <p:ph type="pic" sz="quarter" idx="11"/>
          </p:nvPr>
        </p:nvSpPr>
        <p:spPr>
          <a:xfrm>
            <a:off x="8119534" y="1"/>
            <a:ext cx="4055533" cy="3429000"/>
          </a:xfrm>
        </p:spPr>
        <p:txBody>
          <a:bodyPr/>
          <a:lstStyle/>
          <a:p>
            <a:endParaRPr lang="en-US"/>
          </a:p>
        </p:txBody>
      </p:sp>
      <p:sp>
        <p:nvSpPr>
          <p:cNvPr id="16" name="Picture Placeholder 3">
            <a:extLst>
              <a:ext uri="{FF2B5EF4-FFF2-40B4-BE49-F238E27FC236}">
                <a16:creationId xmlns:a16="http://schemas.microsoft.com/office/drawing/2014/main" id="{BD95F865-9D81-3347-B5C8-F51BC7082AD0}"/>
              </a:ext>
            </a:extLst>
          </p:cNvPr>
          <p:cNvSpPr>
            <a:spLocks noGrp="1"/>
          </p:cNvSpPr>
          <p:nvPr>
            <p:ph type="pic" sz="quarter" idx="12"/>
          </p:nvPr>
        </p:nvSpPr>
        <p:spPr>
          <a:xfrm>
            <a:off x="4057650" y="3435350"/>
            <a:ext cx="4055533" cy="3422650"/>
          </a:xfrm>
        </p:spPr>
        <p:txBody>
          <a:bodyPr/>
          <a:lstStyle/>
          <a:p>
            <a:endParaRPr lang="en-US"/>
          </a:p>
        </p:txBody>
      </p:sp>
      <p:sp>
        <p:nvSpPr>
          <p:cNvPr id="21" name="Title 1">
            <a:extLst>
              <a:ext uri="{FF2B5EF4-FFF2-40B4-BE49-F238E27FC236}">
                <a16:creationId xmlns:a16="http://schemas.microsoft.com/office/drawing/2014/main" id="{BDCB4087-37AD-7745-B8EB-4A72EA681535}"/>
              </a:ext>
            </a:extLst>
          </p:cNvPr>
          <p:cNvSpPr>
            <a:spLocks noGrp="1"/>
          </p:cNvSpPr>
          <p:nvPr>
            <p:ph type="title"/>
          </p:nvPr>
        </p:nvSpPr>
        <p:spPr>
          <a:xfrm>
            <a:off x="3951588" y="813788"/>
            <a:ext cx="4288824" cy="1801426"/>
          </a:xfrm>
        </p:spPr>
        <p:txBody>
          <a:bodyPr anchor="ctr">
            <a:normAutofit/>
          </a:bodyPr>
          <a:lstStyle>
            <a:lvl1pPr algn="ctr">
              <a:lnSpc>
                <a:spcPct val="80000"/>
              </a:lnSpc>
              <a:defRPr sz="4800">
                <a:solidFill>
                  <a:schemeClr val="bg1"/>
                </a:solidFill>
                <a:latin typeface="Palatino Linotype" panose="02040502050505030304" pitchFamily="18" charset="0"/>
              </a:defRPr>
            </a:lvl1pPr>
          </a:lstStyle>
          <a:p>
            <a:r>
              <a:rPr lang="en-US"/>
              <a:t>Click to edit Master title style</a:t>
            </a:r>
          </a:p>
        </p:txBody>
      </p:sp>
      <p:sp>
        <p:nvSpPr>
          <p:cNvPr id="6" name="Text Placeholder 5">
            <a:extLst>
              <a:ext uri="{FF2B5EF4-FFF2-40B4-BE49-F238E27FC236}">
                <a16:creationId xmlns:a16="http://schemas.microsoft.com/office/drawing/2014/main" id="{883C3FA7-8D4E-2E40-B650-8AFB0437BBF1}"/>
              </a:ext>
            </a:extLst>
          </p:cNvPr>
          <p:cNvSpPr>
            <a:spLocks noGrp="1"/>
          </p:cNvSpPr>
          <p:nvPr>
            <p:ph type="body" sz="quarter" idx="13"/>
          </p:nvPr>
        </p:nvSpPr>
        <p:spPr>
          <a:xfrm>
            <a:off x="551807" y="4928394"/>
            <a:ext cx="2882900" cy="436562"/>
          </a:xfrm>
        </p:spPr>
        <p:txBody>
          <a:bodyPr>
            <a:noAutofit/>
          </a:bodyPr>
          <a:lstStyle>
            <a:lvl1pPr marL="0" indent="0" algn="ctr">
              <a:buFontTx/>
              <a:buNone/>
              <a:defRPr sz="2300">
                <a:solidFill>
                  <a:schemeClr val="bg1"/>
                </a:solidFill>
              </a:defRPr>
            </a:lvl1pPr>
          </a:lstStyle>
          <a:p>
            <a:pPr lvl="0"/>
            <a:r>
              <a:rPr lang="en-US"/>
              <a:t>Edit Master text</a:t>
            </a:r>
          </a:p>
        </p:txBody>
      </p:sp>
      <p:sp>
        <p:nvSpPr>
          <p:cNvPr id="25" name="Text Placeholder 5">
            <a:extLst>
              <a:ext uri="{FF2B5EF4-FFF2-40B4-BE49-F238E27FC236}">
                <a16:creationId xmlns:a16="http://schemas.microsoft.com/office/drawing/2014/main" id="{5BD0B7EB-A411-CD44-8294-188E1ACC890C}"/>
              </a:ext>
            </a:extLst>
          </p:cNvPr>
          <p:cNvSpPr>
            <a:spLocks noGrp="1"/>
          </p:cNvSpPr>
          <p:nvPr>
            <p:ph type="body" sz="quarter" idx="14"/>
          </p:nvPr>
        </p:nvSpPr>
        <p:spPr>
          <a:xfrm>
            <a:off x="8676504" y="4928394"/>
            <a:ext cx="2882900" cy="436562"/>
          </a:xfrm>
        </p:spPr>
        <p:txBody>
          <a:bodyPr>
            <a:noAutofit/>
          </a:bodyPr>
          <a:lstStyle>
            <a:lvl1pPr marL="0" indent="0" algn="ctr">
              <a:buFontTx/>
              <a:buNone/>
              <a:defRPr sz="2300">
                <a:solidFill>
                  <a:schemeClr val="bg1"/>
                </a:solidFill>
              </a:defRPr>
            </a:lvl1pPr>
          </a:lstStyle>
          <a:p>
            <a:pPr lvl="0"/>
            <a:r>
              <a:rPr lang="en-US"/>
              <a:t>Edit Master text</a:t>
            </a:r>
          </a:p>
        </p:txBody>
      </p:sp>
      <p:sp>
        <p:nvSpPr>
          <p:cNvPr id="26" name="Picture Placeholder 3">
            <a:extLst>
              <a:ext uri="{FF2B5EF4-FFF2-40B4-BE49-F238E27FC236}">
                <a16:creationId xmlns:a16="http://schemas.microsoft.com/office/drawing/2014/main" id="{1DD02A94-47ED-8D4C-9318-6DDEDE8E0EFC}"/>
              </a:ext>
            </a:extLst>
          </p:cNvPr>
          <p:cNvSpPr>
            <a:spLocks noGrp="1"/>
          </p:cNvSpPr>
          <p:nvPr>
            <p:ph type="pic" sz="quarter" idx="15"/>
          </p:nvPr>
        </p:nvSpPr>
        <p:spPr>
          <a:xfrm>
            <a:off x="4051300" y="1"/>
            <a:ext cx="4073525" cy="3429000"/>
          </a:xfrm>
        </p:spPr>
        <p:txBody>
          <a:bodyPr/>
          <a:lstStyle/>
          <a:p>
            <a:endParaRPr lang="en-US"/>
          </a:p>
        </p:txBody>
      </p:sp>
    </p:spTree>
    <p:extLst>
      <p:ext uri="{BB962C8B-B14F-4D97-AF65-F5344CB8AC3E}">
        <p14:creationId xmlns:p14="http://schemas.microsoft.com/office/powerpoint/2010/main" val="1233728298"/>
      </p:ext>
    </p:extLst>
  </p:cSld>
  <p:clrMapOvr>
    <a:masterClrMapping/>
  </p:clrMapOvr>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1_Picture with Caption">
    <p:bg>
      <p:bgPr>
        <a:solidFill>
          <a:srgbClr val="87868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7449057-BAF1-2343-A7CC-B48EE4F9A0C6}"/>
              </a:ext>
            </a:extLst>
          </p:cNvPr>
          <p:cNvSpPr>
            <a:spLocks noGrp="1"/>
          </p:cNvSpPr>
          <p:nvPr>
            <p:ph type="pic" sz="quarter" idx="10"/>
          </p:nvPr>
        </p:nvSpPr>
        <p:spPr>
          <a:xfrm>
            <a:off x="0" y="1"/>
            <a:ext cx="4055533" cy="3429000"/>
          </a:xfrm>
        </p:spPr>
        <p:txBody>
          <a:bodyPr/>
          <a:lstStyle/>
          <a:p>
            <a:endParaRPr lang="en-US"/>
          </a:p>
        </p:txBody>
      </p:sp>
      <p:sp>
        <p:nvSpPr>
          <p:cNvPr id="15" name="Picture Placeholder 3">
            <a:extLst>
              <a:ext uri="{FF2B5EF4-FFF2-40B4-BE49-F238E27FC236}">
                <a16:creationId xmlns:a16="http://schemas.microsoft.com/office/drawing/2014/main" id="{670E423B-78D9-BF48-9C6A-9E609A5AA21A}"/>
              </a:ext>
            </a:extLst>
          </p:cNvPr>
          <p:cNvSpPr>
            <a:spLocks noGrp="1"/>
          </p:cNvSpPr>
          <p:nvPr>
            <p:ph type="pic" sz="quarter" idx="11"/>
          </p:nvPr>
        </p:nvSpPr>
        <p:spPr>
          <a:xfrm>
            <a:off x="8119534" y="1"/>
            <a:ext cx="4055533" cy="3429000"/>
          </a:xfrm>
        </p:spPr>
        <p:txBody>
          <a:bodyPr/>
          <a:lstStyle/>
          <a:p>
            <a:endParaRPr lang="en-US"/>
          </a:p>
        </p:txBody>
      </p:sp>
      <p:sp>
        <p:nvSpPr>
          <p:cNvPr id="16" name="Picture Placeholder 3">
            <a:extLst>
              <a:ext uri="{FF2B5EF4-FFF2-40B4-BE49-F238E27FC236}">
                <a16:creationId xmlns:a16="http://schemas.microsoft.com/office/drawing/2014/main" id="{BD95F865-9D81-3347-B5C8-F51BC7082AD0}"/>
              </a:ext>
            </a:extLst>
          </p:cNvPr>
          <p:cNvSpPr>
            <a:spLocks noGrp="1"/>
          </p:cNvSpPr>
          <p:nvPr>
            <p:ph type="pic" sz="quarter" idx="12"/>
          </p:nvPr>
        </p:nvSpPr>
        <p:spPr>
          <a:xfrm>
            <a:off x="4057650" y="3435350"/>
            <a:ext cx="4055533" cy="3422650"/>
          </a:xfrm>
        </p:spPr>
        <p:txBody>
          <a:bodyPr/>
          <a:lstStyle/>
          <a:p>
            <a:endParaRPr lang="en-US"/>
          </a:p>
        </p:txBody>
      </p:sp>
      <p:sp>
        <p:nvSpPr>
          <p:cNvPr id="21" name="Title 1">
            <a:extLst>
              <a:ext uri="{FF2B5EF4-FFF2-40B4-BE49-F238E27FC236}">
                <a16:creationId xmlns:a16="http://schemas.microsoft.com/office/drawing/2014/main" id="{BDCB4087-37AD-7745-B8EB-4A72EA681535}"/>
              </a:ext>
            </a:extLst>
          </p:cNvPr>
          <p:cNvSpPr>
            <a:spLocks noGrp="1"/>
          </p:cNvSpPr>
          <p:nvPr>
            <p:ph type="title"/>
          </p:nvPr>
        </p:nvSpPr>
        <p:spPr>
          <a:xfrm>
            <a:off x="3951588" y="813788"/>
            <a:ext cx="4288824" cy="1801426"/>
          </a:xfrm>
        </p:spPr>
        <p:txBody>
          <a:bodyPr anchor="ctr">
            <a:normAutofit/>
          </a:bodyPr>
          <a:lstStyle>
            <a:lvl1pPr algn="ctr">
              <a:lnSpc>
                <a:spcPct val="80000"/>
              </a:lnSpc>
              <a:defRPr sz="4800">
                <a:solidFill>
                  <a:schemeClr val="bg1"/>
                </a:solidFill>
                <a:latin typeface="Palatino Linotype" panose="02040502050505030304" pitchFamily="18" charset="0"/>
              </a:defRPr>
            </a:lvl1pPr>
          </a:lstStyle>
          <a:p>
            <a:r>
              <a:rPr lang="en-US"/>
              <a:t>Click to edit Master title style</a:t>
            </a:r>
          </a:p>
        </p:txBody>
      </p:sp>
      <p:sp>
        <p:nvSpPr>
          <p:cNvPr id="26" name="Picture Placeholder 3">
            <a:extLst>
              <a:ext uri="{FF2B5EF4-FFF2-40B4-BE49-F238E27FC236}">
                <a16:creationId xmlns:a16="http://schemas.microsoft.com/office/drawing/2014/main" id="{1DD02A94-47ED-8D4C-9318-6DDEDE8E0EFC}"/>
              </a:ext>
            </a:extLst>
          </p:cNvPr>
          <p:cNvSpPr>
            <a:spLocks noGrp="1"/>
          </p:cNvSpPr>
          <p:nvPr>
            <p:ph type="pic" sz="quarter" idx="15"/>
          </p:nvPr>
        </p:nvSpPr>
        <p:spPr>
          <a:xfrm>
            <a:off x="4051300" y="1"/>
            <a:ext cx="4073525" cy="3429000"/>
          </a:xfrm>
        </p:spPr>
        <p:txBody>
          <a:bodyPr/>
          <a:lstStyle/>
          <a:p>
            <a:endParaRPr lang="en-US"/>
          </a:p>
        </p:txBody>
      </p:sp>
      <p:sp>
        <p:nvSpPr>
          <p:cNvPr id="9" name="Picture Placeholder 3">
            <a:extLst>
              <a:ext uri="{FF2B5EF4-FFF2-40B4-BE49-F238E27FC236}">
                <a16:creationId xmlns:a16="http://schemas.microsoft.com/office/drawing/2014/main" id="{B438A18C-A846-E749-AAD1-AB2B3CA82A05}"/>
              </a:ext>
            </a:extLst>
          </p:cNvPr>
          <p:cNvSpPr>
            <a:spLocks noGrp="1"/>
          </p:cNvSpPr>
          <p:nvPr>
            <p:ph type="pic" sz="quarter" idx="16"/>
          </p:nvPr>
        </p:nvSpPr>
        <p:spPr>
          <a:xfrm>
            <a:off x="0" y="3435350"/>
            <a:ext cx="4055533" cy="3422650"/>
          </a:xfrm>
        </p:spPr>
        <p:txBody>
          <a:bodyPr/>
          <a:lstStyle/>
          <a:p>
            <a:endParaRPr lang="en-US"/>
          </a:p>
        </p:txBody>
      </p:sp>
      <p:sp>
        <p:nvSpPr>
          <p:cNvPr id="10" name="Picture Placeholder 3">
            <a:extLst>
              <a:ext uri="{FF2B5EF4-FFF2-40B4-BE49-F238E27FC236}">
                <a16:creationId xmlns:a16="http://schemas.microsoft.com/office/drawing/2014/main" id="{4426D46D-2128-0E41-970D-8E5141C0D635}"/>
              </a:ext>
            </a:extLst>
          </p:cNvPr>
          <p:cNvSpPr>
            <a:spLocks noGrp="1"/>
          </p:cNvSpPr>
          <p:nvPr>
            <p:ph type="pic" sz="quarter" idx="17"/>
          </p:nvPr>
        </p:nvSpPr>
        <p:spPr>
          <a:xfrm>
            <a:off x="8136467" y="3435350"/>
            <a:ext cx="4055533" cy="3422650"/>
          </a:xfrm>
        </p:spPr>
        <p:txBody>
          <a:bodyPr/>
          <a:lstStyle/>
          <a:p>
            <a:endParaRPr lang="en-US"/>
          </a:p>
        </p:txBody>
      </p:sp>
      <p:sp>
        <p:nvSpPr>
          <p:cNvPr id="6" name="Text Placeholder 5">
            <a:extLst>
              <a:ext uri="{FF2B5EF4-FFF2-40B4-BE49-F238E27FC236}">
                <a16:creationId xmlns:a16="http://schemas.microsoft.com/office/drawing/2014/main" id="{883C3FA7-8D4E-2E40-B650-8AFB0437BBF1}"/>
              </a:ext>
            </a:extLst>
          </p:cNvPr>
          <p:cNvSpPr>
            <a:spLocks noGrp="1"/>
          </p:cNvSpPr>
          <p:nvPr>
            <p:ph type="body" sz="quarter" idx="13"/>
          </p:nvPr>
        </p:nvSpPr>
        <p:spPr>
          <a:xfrm>
            <a:off x="551807" y="4928394"/>
            <a:ext cx="2882900" cy="436562"/>
          </a:xfrm>
        </p:spPr>
        <p:txBody>
          <a:bodyPr>
            <a:noAutofit/>
          </a:bodyPr>
          <a:lstStyle>
            <a:lvl1pPr marL="0" indent="0" algn="ctr">
              <a:buFontTx/>
              <a:buNone/>
              <a:defRPr sz="2300">
                <a:solidFill>
                  <a:schemeClr val="bg1"/>
                </a:solidFill>
              </a:defRPr>
            </a:lvl1pPr>
          </a:lstStyle>
          <a:p>
            <a:pPr lvl="0"/>
            <a:r>
              <a:rPr lang="en-US"/>
              <a:t>Edit Master text</a:t>
            </a:r>
          </a:p>
        </p:txBody>
      </p:sp>
      <p:sp>
        <p:nvSpPr>
          <p:cNvPr id="25" name="Text Placeholder 5">
            <a:extLst>
              <a:ext uri="{FF2B5EF4-FFF2-40B4-BE49-F238E27FC236}">
                <a16:creationId xmlns:a16="http://schemas.microsoft.com/office/drawing/2014/main" id="{5BD0B7EB-A411-CD44-8294-188E1ACC890C}"/>
              </a:ext>
            </a:extLst>
          </p:cNvPr>
          <p:cNvSpPr>
            <a:spLocks noGrp="1"/>
          </p:cNvSpPr>
          <p:nvPr>
            <p:ph type="body" sz="quarter" idx="14"/>
          </p:nvPr>
        </p:nvSpPr>
        <p:spPr>
          <a:xfrm>
            <a:off x="8676504" y="4928394"/>
            <a:ext cx="2882900" cy="436562"/>
          </a:xfrm>
        </p:spPr>
        <p:txBody>
          <a:bodyPr>
            <a:noAutofit/>
          </a:bodyPr>
          <a:lstStyle>
            <a:lvl1pPr marL="0" indent="0" algn="ctr">
              <a:buFontTx/>
              <a:buNone/>
              <a:defRPr sz="2300">
                <a:solidFill>
                  <a:schemeClr val="bg1"/>
                </a:solidFill>
              </a:defRPr>
            </a:lvl1pPr>
          </a:lstStyle>
          <a:p>
            <a:pPr lvl="0"/>
            <a:r>
              <a:rPr lang="en-US"/>
              <a:t>Edit Master text</a:t>
            </a:r>
          </a:p>
        </p:txBody>
      </p:sp>
      <p:sp>
        <p:nvSpPr>
          <p:cNvPr id="12" name="Text Placeholder 5">
            <a:extLst>
              <a:ext uri="{FF2B5EF4-FFF2-40B4-BE49-F238E27FC236}">
                <a16:creationId xmlns:a16="http://schemas.microsoft.com/office/drawing/2014/main" id="{FF79AA8B-73F5-A448-95B9-75844EE0895C}"/>
              </a:ext>
            </a:extLst>
          </p:cNvPr>
          <p:cNvSpPr>
            <a:spLocks noGrp="1"/>
          </p:cNvSpPr>
          <p:nvPr>
            <p:ph type="body" sz="quarter" idx="18"/>
          </p:nvPr>
        </p:nvSpPr>
        <p:spPr>
          <a:xfrm>
            <a:off x="4654550" y="4928394"/>
            <a:ext cx="2882900" cy="436562"/>
          </a:xfrm>
        </p:spPr>
        <p:txBody>
          <a:bodyPr>
            <a:noAutofit/>
          </a:bodyPr>
          <a:lstStyle>
            <a:lvl1pPr marL="0" indent="0" algn="ctr">
              <a:buFontTx/>
              <a:buNone/>
              <a:defRPr sz="2300">
                <a:solidFill>
                  <a:schemeClr val="bg1"/>
                </a:solidFill>
              </a:defRPr>
            </a:lvl1pPr>
          </a:lstStyle>
          <a:p>
            <a:pPr lvl="0"/>
            <a:r>
              <a:rPr lang="en-US"/>
              <a:t>Edit Master text</a:t>
            </a:r>
          </a:p>
        </p:txBody>
      </p:sp>
      <p:sp>
        <p:nvSpPr>
          <p:cNvPr id="13" name="Text Placeholder 5">
            <a:extLst>
              <a:ext uri="{FF2B5EF4-FFF2-40B4-BE49-F238E27FC236}">
                <a16:creationId xmlns:a16="http://schemas.microsoft.com/office/drawing/2014/main" id="{88644A2B-52CC-E343-AD13-1AED667F2952}"/>
              </a:ext>
            </a:extLst>
          </p:cNvPr>
          <p:cNvSpPr>
            <a:spLocks noGrp="1"/>
          </p:cNvSpPr>
          <p:nvPr>
            <p:ph type="body" sz="quarter" idx="19"/>
          </p:nvPr>
        </p:nvSpPr>
        <p:spPr>
          <a:xfrm>
            <a:off x="551807" y="1493044"/>
            <a:ext cx="2882900" cy="436562"/>
          </a:xfrm>
        </p:spPr>
        <p:txBody>
          <a:bodyPr>
            <a:noAutofit/>
          </a:bodyPr>
          <a:lstStyle>
            <a:lvl1pPr marL="0" indent="0" algn="ctr">
              <a:buFontTx/>
              <a:buNone/>
              <a:defRPr sz="2300">
                <a:solidFill>
                  <a:schemeClr val="bg1"/>
                </a:solidFill>
              </a:defRPr>
            </a:lvl1pPr>
          </a:lstStyle>
          <a:p>
            <a:pPr lvl="0"/>
            <a:r>
              <a:rPr lang="en-US"/>
              <a:t>Edit Master text</a:t>
            </a:r>
          </a:p>
        </p:txBody>
      </p:sp>
      <p:sp>
        <p:nvSpPr>
          <p:cNvPr id="14" name="Text Placeholder 5">
            <a:extLst>
              <a:ext uri="{FF2B5EF4-FFF2-40B4-BE49-F238E27FC236}">
                <a16:creationId xmlns:a16="http://schemas.microsoft.com/office/drawing/2014/main" id="{D07DE958-5C23-C148-9E85-70F388C2852D}"/>
              </a:ext>
            </a:extLst>
          </p:cNvPr>
          <p:cNvSpPr>
            <a:spLocks noGrp="1"/>
          </p:cNvSpPr>
          <p:nvPr>
            <p:ph type="body" sz="quarter" idx="20"/>
          </p:nvPr>
        </p:nvSpPr>
        <p:spPr>
          <a:xfrm>
            <a:off x="8676504" y="1493044"/>
            <a:ext cx="2882900" cy="436562"/>
          </a:xfrm>
        </p:spPr>
        <p:txBody>
          <a:bodyPr>
            <a:noAutofit/>
          </a:bodyPr>
          <a:lstStyle>
            <a:lvl1pPr marL="0" indent="0" algn="ctr">
              <a:buFontTx/>
              <a:buNone/>
              <a:defRPr sz="2300">
                <a:solidFill>
                  <a:schemeClr val="bg1"/>
                </a:solidFill>
              </a:defRPr>
            </a:lvl1pPr>
          </a:lstStyle>
          <a:p>
            <a:pPr lvl="0"/>
            <a:r>
              <a:rPr lang="en-US"/>
              <a:t>Edit Master text</a:t>
            </a:r>
          </a:p>
        </p:txBody>
      </p:sp>
    </p:spTree>
    <p:extLst>
      <p:ext uri="{BB962C8B-B14F-4D97-AF65-F5344CB8AC3E}">
        <p14:creationId xmlns:p14="http://schemas.microsoft.com/office/powerpoint/2010/main" val="94888462"/>
      </p:ext>
    </p:extLst>
  </p:cSld>
  <p:clrMapOvr>
    <a:masterClrMapping/>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5_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3988298" cy="4249899"/>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Picture Placeholder 2">
            <a:extLst>
              <a:ext uri="{FF2B5EF4-FFF2-40B4-BE49-F238E27FC236}">
                <a16:creationId xmlns:a16="http://schemas.microsoft.com/office/drawing/2014/main" id="{8BB8B0AA-328C-BF46-AF46-7B6853CA58E8}"/>
              </a:ext>
            </a:extLst>
          </p:cNvPr>
          <p:cNvSpPr>
            <a:spLocks noGrp="1"/>
          </p:cNvSpPr>
          <p:nvPr>
            <p:ph type="pic" idx="14"/>
          </p:nvPr>
        </p:nvSpPr>
        <p:spPr>
          <a:xfrm>
            <a:off x="0" y="4363452"/>
            <a:ext cx="3988298" cy="2494548"/>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4" name="Picture Placeholder 2">
            <a:extLst>
              <a:ext uri="{FF2B5EF4-FFF2-40B4-BE49-F238E27FC236}">
                <a16:creationId xmlns:a16="http://schemas.microsoft.com/office/drawing/2014/main" id="{9D795AD8-E986-5946-AD5A-65EC3BACBD0D}"/>
              </a:ext>
            </a:extLst>
          </p:cNvPr>
          <p:cNvSpPr>
            <a:spLocks noGrp="1"/>
          </p:cNvSpPr>
          <p:nvPr>
            <p:ph type="pic" idx="15"/>
          </p:nvPr>
        </p:nvSpPr>
        <p:spPr>
          <a:xfrm>
            <a:off x="4101851" y="1"/>
            <a:ext cx="3988298" cy="685800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6" name="Picture Placeholder 2">
            <a:extLst>
              <a:ext uri="{FF2B5EF4-FFF2-40B4-BE49-F238E27FC236}">
                <a16:creationId xmlns:a16="http://schemas.microsoft.com/office/drawing/2014/main" id="{88F540EC-56BB-C649-978F-E74318779C98}"/>
              </a:ext>
            </a:extLst>
          </p:cNvPr>
          <p:cNvSpPr>
            <a:spLocks noGrp="1"/>
          </p:cNvSpPr>
          <p:nvPr>
            <p:ph type="pic" idx="17"/>
          </p:nvPr>
        </p:nvSpPr>
        <p:spPr>
          <a:xfrm>
            <a:off x="8203702" y="2608101"/>
            <a:ext cx="3988298" cy="4249899"/>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Picture Placeholder 2">
            <a:extLst>
              <a:ext uri="{FF2B5EF4-FFF2-40B4-BE49-F238E27FC236}">
                <a16:creationId xmlns:a16="http://schemas.microsoft.com/office/drawing/2014/main" id="{8947C432-DA4D-9E44-81CD-78AEC25B934C}"/>
              </a:ext>
            </a:extLst>
          </p:cNvPr>
          <p:cNvSpPr>
            <a:spLocks noGrp="1"/>
          </p:cNvSpPr>
          <p:nvPr>
            <p:ph type="pic" idx="18"/>
          </p:nvPr>
        </p:nvSpPr>
        <p:spPr>
          <a:xfrm>
            <a:off x="8203702" y="0"/>
            <a:ext cx="3988298" cy="2494548"/>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47944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Picture Placeholder 14">
            <a:extLst>
              <a:ext uri="{FF2B5EF4-FFF2-40B4-BE49-F238E27FC236}">
                <a16:creationId xmlns:a16="http://schemas.microsoft.com/office/drawing/2014/main" id="{59163792-3321-0549-879C-BD1990C546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10" name="Picture 7">
            <a:extLst>
              <a:ext uri="{FF2B5EF4-FFF2-40B4-BE49-F238E27FC236}">
                <a16:creationId xmlns:a16="http://schemas.microsoft.com/office/drawing/2014/main" id="{A81B7D09-64C6-4148-92CC-4A8AF09141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16879" y="6093069"/>
            <a:ext cx="1070322" cy="492469"/>
          </a:xfrm>
          <a:prstGeom prst="rect">
            <a:avLst/>
          </a:prstGeom>
        </p:spPr>
      </p:pic>
      <p:sp>
        <p:nvSpPr>
          <p:cNvPr id="6" name="Rectangle 5">
            <a:extLst>
              <a:ext uri="{FF2B5EF4-FFF2-40B4-BE49-F238E27FC236}">
                <a16:creationId xmlns:a16="http://schemas.microsoft.com/office/drawing/2014/main" id="{C41405EC-5F40-5D41-86C2-1189F0394C0A}"/>
              </a:ext>
            </a:extLst>
          </p:cNvPr>
          <p:cNvSpPr/>
          <p:nvPr userDrawn="1"/>
        </p:nvSpPr>
        <p:spPr>
          <a:xfrm>
            <a:off x="3124199" y="457199"/>
            <a:ext cx="5943602" cy="594360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90ED6-BE72-154B-927B-237E7ADD682F}"/>
              </a:ext>
            </a:extLst>
          </p:cNvPr>
          <p:cNvSpPr>
            <a:spLocks noGrp="1"/>
          </p:cNvSpPr>
          <p:nvPr>
            <p:ph type="ctrTitle"/>
          </p:nvPr>
        </p:nvSpPr>
        <p:spPr>
          <a:xfrm>
            <a:off x="3352800" y="817245"/>
            <a:ext cx="5486400" cy="5223510"/>
          </a:xfrm>
        </p:spPr>
        <p:txBody>
          <a:bodyPr anchor="ctr">
            <a:normAutofit/>
          </a:bodyPr>
          <a:lstStyle>
            <a:lvl1pPr algn="ctr">
              <a:lnSpc>
                <a:spcPts val="7500"/>
              </a:lnSpc>
              <a:defRPr sz="8000"/>
            </a:lvl1pPr>
          </a:lstStyle>
          <a:p>
            <a:r>
              <a:rPr lang="en-US"/>
              <a:t>Click to edit Master title style</a:t>
            </a:r>
          </a:p>
        </p:txBody>
      </p:sp>
    </p:spTree>
    <p:extLst>
      <p:ext uri="{BB962C8B-B14F-4D97-AF65-F5344CB8AC3E}">
        <p14:creationId xmlns:p14="http://schemas.microsoft.com/office/powerpoint/2010/main" val="771683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6_Picture with Caption">
    <p:bg>
      <p:bgPr>
        <a:solidFill>
          <a:schemeClr val="bg1"/>
        </a:solidFill>
        <a:effectLst/>
      </p:bgPr>
    </p:bg>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9D795AD8-E986-5946-AD5A-65EC3BACBD0D}"/>
              </a:ext>
            </a:extLst>
          </p:cNvPr>
          <p:cNvSpPr>
            <a:spLocks noGrp="1"/>
          </p:cNvSpPr>
          <p:nvPr>
            <p:ph type="pic" idx="15"/>
          </p:nvPr>
        </p:nvSpPr>
        <p:spPr>
          <a:xfrm>
            <a:off x="0" y="0"/>
            <a:ext cx="8100391" cy="3597966"/>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Picture Placeholder 2">
            <a:extLst>
              <a:ext uri="{FF2B5EF4-FFF2-40B4-BE49-F238E27FC236}">
                <a16:creationId xmlns:a16="http://schemas.microsoft.com/office/drawing/2014/main" id="{8947C432-DA4D-9E44-81CD-78AEC25B934C}"/>
              </a:ext>
            </a:extLst>
          </p:cNvPr>
          <p:cNvSpPr>
            <a:spLocks noGrp="1"/>
          </p:cNvSpPr>
          <p:nvPr>
            <p:ph type="pic" idx="18"/>
          </p:nvPr>
        </p:nvSpPr>
        <p:spPr>
          <a:xfrm>
            <a:off x="8203702" y="2456165"/>
            <a:ext cx="3988298" cy="4401835"/>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Picture Placeholder 2">
            <a:extLst>
              <a:ext uri="{FF2B5EF4-FFF2-40B4-BE49-F238E27FC236}">
                <a16:creationId xmlns:a16="http://schemas.microsoft.com/office/drawing/2014/main" id="{99F07622-AA44-A449-9B97-396C4A2CCAC2}"/>
              </a:ext>
            </a:extLst>
          </p:cNvPr>
          <p:cNvSpPr>
            <a:spLocks noGrp="1"/>
          </p:cNvSpPr>
          <p:nvPr>
            <p:ph type="pic" idx="1"/>
          </p:nvPr>
        </p:nvSpPr>
        <p:spPr>
          <a:xfrm>
            <a:off x="0" y="3688304"/>
            <a:ext cx="3988298" cy="3169696"/>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Picture Placeholder 2">
            <a:extLst>
              <a:ext uri="{FF2B5EF4-FFF2-40B4-BE49-F238E27FC236}">
                <a16:creationId xmlns:a16="http://schemas.microsoft.com/office/drawing/2014/main" id="{58EA9EE2-A7AD-0E4C-8B4B-4D92C7C21606}"/>
              </a:ext>
            </a:extLst>
          </p:cNvPr>
          <p:cNvSpPr>
            <a:spLocks noGrp="1"/>
          </p:cNvSpPr>
          <p:nvPr>
            <p:ph type="pic" idx="16"/>
          </p:nvPr>
        </p:nvSpPr>
        <p:spPr>
          <a:xfrm>
            <a:off x="4101851" y="3688304"/>
            <a:ext cx="3988298" cy="3169696"/>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Picture Placeholder 2">
            <a:extLst>
              <a:ext uri="{FF2B5EF4-FFF2-40B4-BE49-F238E27FC236}">
                <a16:creationId xmlns:a16="http://schemas.microsoft.com/office/drawing/2014/main" id="{B48A2230-6705-D94C-8C04-87620827C87F}"/>
              </a:ext>
            </a:extLst>
          </p:cNvPr>
          <p:cNvSpPr>
            <a:spLocks noGrp="1"/>
          </p:cNvSpPr>
          <p:nvPr>
            <p:ph type="pic" idx="17"/>
          </p:nvPr>
        </p:nvSpPr>
        <p:spPr>
          <a:xfrm>
            <a:off x="8203702" y="0"/>
            <a:ext cx="3988298" cy="2359152"/>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419290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7_Picture with Caption">
    <p:bg>
      <p:bgPr>
        <a:solidFill>
          <a:schemeClr val="bg1"/>
        </a:solidFill>
        <a:effectLst/>
      </p:bgPr>
    </p:bg>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9D795AD8-E986-5946-AD5A-65EC3BACBD0D}"/>
              </a:ext>
            </a:extLst>
          </p:cNvPr>
          <p:cNvSpPr>
            <a:spLocks noGrp="1"/>
          </p:cNvSpPr>
          <p:nvPr>
            <p:ph type="pic" idx="15"/>
          </p:nvPr>
        </p:nvSpPr>
        <p:spPr>
          <a:xfrm>
            <a:off x="0" y="0"/>
            <a:ext cx="8100391" cy="3597966"/>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Picture Placeholder 2">
            <a:extLst>
              <a:ext uri="{FF2B5EF4-FFF2-40B4-BE49-F238E27FC236}">
                <a16:creationId xmlns:a16="http://schemas.microsoft.com/office/drawing/2014/main" id="{8947C432-DA4D-9E44-81CD-78AEC25B934C}"/>
              </a:ext>
            </a:extLst>
          </p:cNvPr>
          <p:cNvSpPr>
            <a:spLocks noGrp="1"/>
          </p:cNvSpPr>
          <p:nvPr>
            <p:ph type="pic" idx="18"/>
          </p:nvPr>
        </p:nvSpPr>
        <p:spPr>
          <a:xfrm>
            <a:off x="8203702" y="2456165"/>
            <a:ext cx="3988298" cy="3422122"/>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Picture Placeholder 2">
            <a:extLst>
              <a:ext uri="{FF2B5EF4-FFF2-40B4-BE49-F238E27FC236}">
                <a16:creationId xmlns:a16="http://schemas.microsoft.com/office/drawing/2014/main" id="{99F07622-AA44-A449-9B97-396C4A2CCAC2}"/>
              </a:ext>
            </a:extLst>
          </p:cNvPr>
          <p:cNvSpPr>
            <a:spLocks noGrp="1"/>
          </p:cNvSpPr>
          <p:nvPr>
            <p:ph type="pic" idx="1"/>
          </p:nvPr>
        </p:nvSpPr>
        <p:spPr>
          <a:xfrm>
            <a:off x="0" y="3688304"/>
            <a:ext cx="3988298" cy="2189983"/>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Picture Placeholder 2">
            <a:extLst>
              <a:ext uri="{FF2B5EF4-FFF2-40B4-BE49-F238E27FC236}">
                <a16:creationId xmlns:a16="http://schemas.microsoft.com/office/drawing/2014/main" id="{B48A2230-6705-D94C-8C04-87620827C87F}"/>
              </a:ext>
            </a:extLst>
          </p:cNvPr>
          <p:cNvSpPr>
            <a:spLocks noGrp="1"/>
          </p:cNvSpPr>
          <p:nvPr>
            <p:ph type="pic" idx="17"/>
          </p:nvPr>
        </p:nvSpPr>
        <p:spPr>
          <a:xfrm>
            <a:off x="8203702" y="391886"/>
            <a:ext cx="3988298" cy="1967266"/>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Rectangle 6">
            <a:extLst>
              <a:ext uri="{FF2B5EF4-FFF2-40B4-BE49-F238E27FC236}">
                <a16:creationId xmlns:a16="http://schemas.microsoft.com/office/drawing/2014/main" id="{99B09A37-2250-9D4E-B8C9-92580DB65595}"/>
              </a:ext>
            </a:extLst>
          </p:cNvPr>
          <p:cNvSpPr/>
          <p:nvPr userDrawn="1"/>
        </p:nvSpPr>
        <p:spPr>
          <a:xfrm>
            <a:off x="0" y="5878287"/>
            <a:ext cx="12192000" cy="979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
            <a:extLst>
              <a:ext uri="{FF2B5EF4-FFF2-40B4-BE49-F238E27FC236}">
                <a16:creationId xmlns:a16="http://schemas.microsoft.com/office/drawing/2014/main" id="{58EA9EE2-A7AD-0E4C-8B4B-4D92C7C21606}"/>
              </a:ext>
            </a:extLst>
          </p:cNvPr>
          <p:cNvSpPr>
            <a:spLocks noGrp="1"/>
          </p:cNvSpPr>
          <p:nvPr>
            <p:ph type="pic" idx="16"/>
          </p:nvPr>
        </p:nvSpPr>
        <p:spPr>
          <a:xfrm>
            <a:off x="4101851" y="3688304"/>
            <a:ext cx="3988298" cy="2605618"/>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2" name="Picture 9">
            <a:extLst>
              <a:ext uri="{FF2B5EF4-FFF2-40B4-BE49-F238E27FC236}">
                <a16:creationId xmlns:a16="http://schemas.microsoft.com/office/drawing/2014/main" id="{9E8DDF61-76A5-F248-AF2D-1D9C3E02CF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6879" y="6121910"/>
            <a:ext cx="1070322" cy="492469"/>
          </a:xfrm>
          <a:prstGeom prst="rect">
            <a:avLst/>
          </a:prstGeom>
        </p:spPr>
      </p:pic>
    </p:spTree>
    <p:extLst>
      <p:ext uri="{BB962C8B-B14F-4D97-AF65-F5344CB8AC3E}">
        <p14:creationId xmlns:p14="http://schemas.microsoft.com/office/powerpoint/2010/main" val="258492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
            <a:extLst>
              <a:ext uri="{FF2B5EF4-FFF2-40B4-BE49-F238E27FC236}">
                <a16:creationId xmlns:a16="http://schemas.microsoft.com/office/drawing/2014/main" id="{941162AA-C3A3-DC4E-AF2B-13236CB15C1A}"/>
              </a:ext>
            </a:extLst>
          </p:cNvPr>
          <p:cNvSpPr>
            <a:spLocks noGrp="1"/>
          </p:cNvSpPr>
          <p:nvPr userDrawn="1">
            <p:ph type="pic" idx="13"/>
          </p:nvPr>
        </p:nvSpPr>
        <p:spPr>
          <a:xfrm>
            <a:off x="8776992" y="3485778"/>
            <a:ext cx="3415011" cy="3372223"/>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6" name="Picture Placeholder 2">
            <a:extLst>
              <a:ext uri="{FF2B5EF4-FFF2-40B4-BE49-F238E27FC236}">
                <a16:creationId xmlns:a16="http://schemas.microsoft.com/office/drawing/2014/main" id="{7F561860-B915-7B4E-A2AF-68110C302ECE}"/>
              </a:ext>
            </a:extLst>
          </p:cNvPr>
          <p:cNvSpPr>
            <a:spLocks noGrp="1"/>
          </p:cNvSpPr>
          <p:nvPr>
            <p:ph type="pic" idx="14"/>
          </p:nvPr>
        </p:nvSpPr>
        <p:spPr>
          <a:xfrm>
            <a:off x="1" y="3485777"/>
            <a:ext cx="1691886" cy="3372223"/>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7" name="Picture Placeholder 2">
            <a:extLst>
              <a:ext uri="{FF2B5EF4-FFF2-40B4-BE49-F238E27FC236}">
                <a16:creationId xmlns:a16="http://schemas.microsoft.com/office/drawing/2014/main" id="{4F9A8753-1587-DB48-B729-45A70892E5A2}"/>
              </a:ext>
            </a:extLst>
          </p:cNvPr>
          <p:cNvSpPr>
            <a:spLocks noGrp="1"/>
          </p:cNvSpPr>
          <p:nvPr>
            <p:ph type="pic" idx="15"/>
          </p:nvPr>
        </p:nvSpPr>
        <p:spPr>
          <a:xfrm>
            <a:off x="1805437" y="3485778"/>
            <a:ext cx="4249908" cy="3372223"/>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8" name="Picture Placeholder 2">
            <a:extLst>
              <a:ext uri="{FF2B5EF4-FFF2-40B4-BE49-F238E27FC236}">
                <a16:creationId xmlns:a16="http://schemas.microsoft.com/office/drawing/2014/main" id="{AB7D32DA-F6C8-0340-A8BB-DCB9E4FB7791}"/>
              </a:ext>
            </a:extLst>
          </p:cNvPr>
          <p:cNvSpPr>
            <a:spLocks noGrp="1"/>
          </p:cNvSpPr>
          <p:nvPr>
            <p:ph type="pic" idx="16"/>
          </p:nvPr>
        </p:nvSpPr>
        <p:spPr>
          <a:xfrm>
            <a:off x="6168885" y="3485778"/>
            <a:ext cx="2494554" cy="3372223"/>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Picture Placeholder 2"/>
          <p:cNvSpPr>
            <a:spLocks noGrp="1"/>
          </p:cNvSpPr>
          <p:nvPr userDrawn="1">
            <p:ph type="pic" idx="1"/>
          </p:nvPr>
        </p:nvSpPr>
        <p:spPr>
          <a:xfrm>
            <a:off x="0" y="0"/>
            <a:ext cx="3415011" cy="3372223"/>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Picture Placeholder 2">
            <a:extLst>
              <a:ext uri="{FF2B5EF4-FFF2-40B4-BE49-F238E27FC236}">
                <a16:creationId xmlns:a16="http://schemas.microsoft.com/office/drawing/2014/main" id="{DBA493C6-13ED-2443-95C4-08AB3713AA49}"/>
              </a:ext>
            </a:extLst>
          </p:cNvPr>
          <p:cNvSpPr>
            <a:spLocks noGrp="1"/>
          </p:cNvSpPr>
          <p:nvPr userDrawn="1">
            <p:ph type="pic" idx="10"/>
          </p:nvPr>
        </p:nvSpPr>
        <p:spPr>
          <a:xfrm>
            <a:off x="10500114" y="0"/>
            <a:ext cx="1691886" cy="3372223"/>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Picture Placeholder 2">
            <a:extLst>
              <a:ext uri="{FF2B5EF4-FFF2-40B4-BE49-F238E27FC236}">
                <a16:creationId xmlns:a16="http://schemas.microsoft.com/office/drawing/2014/main" id="{5459E1F4-2296-B044-B184-C9192D5FA0C5}"/>
              </a:ext>
            </a:extLst>
          </p:cNvPr>
          <p:cNvSpPr>
            <a:spLocks noGrp="1"/>
          </p:cNvSpPr>
          <p:nvPr userDrawn="1">
            <p:ph type="pic" idx="11"/>
          </p:nvPr>
        </p:nvSpPr>
        <p:spPr>
          <a:xfrm>
            <a:off x="3528559" y="0"/>
            <a:ext cx="2494554" cy="3372223"/>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4" name="Picture Placeholder 2">
            <a:extLst>
              <a:ext uri="{FF2B5EF4-FFF2-40B4-BE49-F238E27FC236}">
                <a16:creationId xmlns:a16="http://schemas.microsoft.com/office/drawing/2014/main" id="{A4E50556-BEA9-CC43-A634-FC52A7EF61A0}"/>
              </a:ext>
            </a:extLst>
          </p:cNvPr>
          <p:cNvSpPr>
            <a:spLocks noGrp="1"/>
          </p:cNvSpPr>
          <p:nvPr userDrawn="1">
            <p:ph type="pic" idx="12"/>
          </p:nvPr>
        </p:nvSpPr>
        <p:spPr>
          <a:xfrm>
            <a:off x="6136658" y="0"/>
            <a:ext cx="4249908" cy="3372223"/>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2286322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A275-A506-4641-9481-CEDA3109B8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AAC238-9520-4850-A65F-AB371F378A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C5B48-BEFB-4E91-B2BD-36E8414DBFF2}"/>
              </a:ext>
            </a:extLst>
          </p:cNvPr>
          <p:cNvSpPr>
            <a:spLocks noGrp="1"/>
          </p:cNvSpPr>
          <p:nvPr>
            <p:ph type="dt" sz="half" idx="10"/>
          </p:nvPr>
        </p:nvSpPr>
        <p:spPr/>
        <p:txBody>
          <a:bodyPr/>
          <a:lstStyle/>
          <a:p>
            <a:fld id="{62D2E7A8-32EC-4ADC-8181-82BDD2E48872}" type="datetimeFigureOut">
              <a:rPr lang="en-US" smtClean="0"/>
              <a:t>4/14/2021</a:t>
            </a:fld>
            <a:endParaRPr lang="en-US"/>
          </a:p>
        </p:txBody>
      </p:sp>
      <p:sp>
        <p:nvSpPr>
          <p:cNvPr id="5" name="Footer Placeholder 4">
            <a:extLst>
              <a:ext uri="{FF2B5EF4-FFF2-40B4-BE49-F238E27FC236}">
                <a16:creationId xmlns:a16="http://schemas.microsoft.com/office/drawing/2014/main" id="{BF219A77-561A-4713-A2FB-31E7D264B3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8D3FF-350E-49BB-A0B6-B6369F4979CB}"/>
              </a:ext>
            </a:extLst>
          </p:cNvPr>
          <p:cNvSpPr>
            <a:spLocks noGrp="1"/>
          </p:cNvSpPr>
          <p:nvPr>
            <p:ph type="sldNum" sz="quarter" idx="12"/>
          </p:nvPr>
        </p:nvSpPr>
        <p:spPr/>
        <p:txBody>
          <a:bodyPr/>
          <a:lstStyle/>
          <a:p>
            <a:fld id="{A7A7A741-860E-49A7-A294-33C2B27F3163}" type="slidenum">
              <a:rPr lang="en-US" smtClean="0"/>
              <a:t>‹#›</a:t>
            </a:fld>
            <a:endParaRPr lang="en-US"/>
          </a:p>
        </p:txBody>
      </p:sp>
    </p:spTree>
    <p:extLst>
      <p:ext uri="{BB962C8B-B14F-4D97-AF65-F5344CB8AC3E}">
        <p14:creationId xmlns:p14="http://schemas.microsoft.com/office/powerpoint/2010/main" val="2120102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7844-68C7-467C-8C02-0CD035FD4E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971EF-C04B-41D8-98A5-40B5441110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633AB9-CAF9-40E1-9E20-92F39AD59F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09EA2D-69D1-4BFC-BD88-8C3453046D7C}"/>
              </a:ext>
            </a:extLst>
          </p:cNvPr>
          <p:cNvSpPr>
            <a:spLocks noGrp="1"/>
          </p:cNvSpPr>
          <p:nvPr>
            <p:ph type="dt" sz="half" idx="10"/>
          </p:nvPr>
        </p:nvSpPr>
        <p:spPr/>
        <p:txBody>
          <a:bodyPr/>
          <a:lstStyle/>
          <a:p>
            <a:fld id="{62D2E7A8-32EC-4ADC-8181-82BDD2E48872}" type="datetimeFigureOut">
              <a:rPr lang="en-US" smtClean="0"/>
              <a:t>4/14/2021</a:t>
            </a:fld>
            <a:endParaRPr lang="en-US"/>
          </a:p>
        </p:txBody>
      </p:sp>
      <p:sp>
        <p:nvSpPr>
          <p:cNvPr id="6" name="Footer Placeholder 5">
            <a:extLst>
              <a:ext uri="{FF2B5EF4-FFF2-40B4-BE49-F238E27FC236}">
                <a16:creationId xmlns:a16="http://schemas.microsoft.com/office/drawing/2014/main" id="{9819008D-329B-4EAD-A272-B63F06DCA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2073C-D739-4B1E-9FFA-98B7997720D7}"/>
              </a:ext>
            </a:extLst>
          </p:cNvPr>
          <p:cNvSpPr>
            <a:spLocks noGrp="1"/>
          </p:cNvSpPr>
          <p:nvPr>
            <p:ph type="sldNum" sz="quarter" idx="12"/>
          </p:nvPr>
        </p:nvSpPr>
        <p:spPr/>
        <p:txBody>
          <a:bodyPr/>
          <a:lstStyle/>
          <a:p>
            <a:fld id="{A7A7A741-860E-49A7-A294-33C2B27F3163}" type="slidenum">
              <a:rPr lang="en-US" smtClean="0"/>
              <a:t>‹#›</a:t>
            </a:fld>
            <a:endParaRPr lang="en-US"/>
          </a:p>
        </p:txBody>
      </p:sp>
    </p:spTree>
    <p:extLst>
      <p:ext uri="{BB962C8B-B14F-4D97-AF65-F5344CB8AC3E}">
        <p14:creationId xmlns:p14="http://schemas.microsoft.com/office/powerpoint/2010/main" val="3388605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87868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42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CF5F815-F6C1-5B41-AB67-446A06207ADE}"/>
              </a:ext>
            </a:extLst>
          </p:cNvPr>
          <p:cNvSpPr>
            <a:spLocks noGrp="1"/>
          </p:cNvSpPr>
          <p:nvPr>
            <p:ph type="pic" sz="quarter" idx="13"/>
          </p:nvPr>
        </p:nvSpPr>
        <p:spPr>
          <a:xfrm>
            <a:off x="0" y="0"/>
            <a:ext cx="6080125" cy="6858000"/>
          </a:xfrm>
        </p:spPr>
        <p:txBody>
          <a:bodyPr>
            <a:normAutofit/>
          </a:bodyPr>
          <a:lstStyle>
            <a:lvl1pPr marL="0" indent="0">
              <a:buFontTx/>
              <a:buNone/>
              <a:defRPr sz="1500">
                <a:latin typeface="Palatino Linotype" panose="02040502050505030304" pitchFamily="18" charset="0"/>
              </a:defRPr>
            </a:lvl1pPr>
          </a:lstStyle>
          <a:p>
            <a:endParaRPr lang="en-US"/>
          </a:p>
        </p:txBody>
      </p:sp>
      <p:sp>
        <p:nvSpPr>
          <p:cNvPr id="2" name="Title 1">
            <a:extLst>
              <a:ext uri="{FF2B5EF4-FFF2-40B4-BE49-F238E27FC236}">
                <a16:creationId xmlns:a16="http://schemas.microsoft.com/office/drawing/2014/main" id="{3AA7F6A2-56A1-EB4D-8B82-8038A4210805}"/>
              </a:ext>
            </a:extLst>
          </p:cNvPr>
          <p:cNvSpPr>
            <a:spLocks noGrp="1"/>
          </p:cNvSpPr>
          <p:nvPr>
            <p:ph type="title"/>
          </p:nvPr>
        </p:nvSpPr>
        <p:spPr>
          <a:xfrm>
            <a:off x="6670590" y="752304"/>
            <a:ext cx="5323702"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394CEF9-D773-014F-85D1-E48F8336827F}"/>
              </a:ext>
            </a:extLst>
          </p:cNvPr>
          <p:cNvSpPr>
            <a:spLocks noGrp="1"/>
          </p:cNvSpPr>
          <p:nvPr>
            <p:ph idx="1"/>
          </p:nvPr>
        </p:nvSpPr>
        <p:spPr>
          <a:xfrm>
            <a:off x="6670590" y="1739346"/>
            <a:ext cx="5340178" cy="3642107"/>
          </a:xfrm>
        </p:spPr>
        <p:txBody>
          <a:bodyPr>
            <a:normAutofit/>
          </a:bodyPr>
          <a:lstStyle>
            <a:lvl1pPr marL="0" indent="0">
              <a:lnSpc>
                <a:spcPct val="110000"/>
              </a:lnSpc>
              <a:spcBef>
                <a:spcPts val="0"/>
              </a:spcBef>
              <a:spcAft>
                <a:spcPts val="2400"/>
              </a:spcAft>
              <a:buFontTx/>
              <a:buNone/>
              <a:defRPr sz="2100">
                <a:latin typeface="Verdana" panose="020B0604030504040204" pitchFamily="34" charset="0"/>
                <a:ea typeface="Verdana" panose="020B0604030504040204" pitchFamily="34" charset="0"/>
                <a:cs typeface="Verdana" panose="020B0604030504040204" pitchFamily="34" charset="0"/>
              </a:defRPr>
            </a:lvl1pPr>
            <a:lvl2pPr marL="0" indent="0">
              <a:lnSpc>
                <a:spcPct val="110000"/>
              </a:lnSpc>
              <a:spcBef>
                <a:spcPts val="0"/>
              </a:spcBef>
              <a:buFontTx/>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3pPr>
            <a:lvl4pPr marL="13716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4pPr>
            <a:lvl5pPr marL="18288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DA3967A2-9F52-3D4E-BC16-A75DE052A5AD}"/>
              </a:ext>
            </a:extLst>
          </p:cNvPr>
          <p:cNvSpPr>
            <a:spLocks noGrp="1"/>
          </p:cNvSpPr>
          <p:nvPr>
            <p:ph type="sldNum" sz="quarter" idx="12"/>
          </p:nvPr>
        </p:nvSpPr>
        <p:spPr>
          <a:xfrm>
            <a:off x="9382963" y="6492875"/>
            <a:ext cx="2743200" cy="365125"/>
          </a:xfrm>
        </p:spPr>
        <p:txBody>
          <a:bodyPr/>
          <a:lstStyle>
            <a:lvl1pPr>
              <a:defRPr sz="800">
                <a:latin typeface="Palatino Linotype" panose="02040502050505030304" pitchFamily="18" charset="0"/>
              </a:defRPr>
            </a:lvl1pPr>
          </a:lstStyle>
          <a:p>
            <a:fld id="{22D31172-3A50-994A-89D3-FD67A7D3D92A}" type="slidenum">
              <a:rPr lang="en-US" smtClean="0"/>
              <a:pPr/>
              <a:t>‹#›</a:t>
            </a:fld>
            <a:endParaRPr lang="en-US"/>
          </a:p>
        </p:txBody>
      </p:sp>
      <p:pic>
        <p:nvPicPr>
          <p:cNvPr id="12" name="Picture 11">
            <a:extLst>
              <a:ext uri="{FF2B5EF4-FFF2-40B4-BE49-F238E27FC236}">
                <a16:creationId xmlns:a16="http://schemas.microsoft.com/office/drawing/2014/main" id="{E5607C90-6F31-704B-8397-61C0571BAD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6879" y="6093069"/>
            <a:ext cx="1070322" cy="492469"/>
          </a:xfrm>
          <a:prstGeom prst="rect">
            <a:avLst/>
          </a:prstGeom>
        </p:spPr>
      </p:pic>
    </p:spTree>
    <p:extLst>
      <p:ext uri="{BB962C8B-B14F-4D97-AF65-F5344CB8AC3E}">
        <p14:creationId xmlns:p14="http://schemas.microsoft.com/office/powerpoint/2010/main" val="228748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CF5F815-F6C1-5B41-AB67-446A06207ADE}"/>
              </a:ext>
            </a:extLst>
          </p:cNvPr>
          <p:cNvSpPr>
            <a:spLocks noGrp="1"/>
          </p:cNvSpPr>
          <p:nvPr>
            <p:ph type="pic" sz="quarter" idx="13"/>
          </p:nvPr>
        </p:nvSpPr>
        <p:spPr>
          <a:xfrm>
            <a:off x="0" y="0"/>
            <a:ext cx="6080125" cy="6295291"/>
          </a:xfrm>
        </p:spPr>
        <p:txBody>
          <a:bodyPr>
            <a:normAutofit/>
          </a:bodyPr>
          <a:lstStyle>
            <a:lvl1pPr marL="0" indent="0">
              <a:buFontTx/>
              <a:buNone/>
              <a:defRPr sz="1500">
                <a:latin typeface="Palatino Linotype" panose="02040502050505030304" pitchFamily="18" charset="0"/>
              </a:defRPr>
            </a:lvl1pPr>
          </a:lstStyle>
          <a:p>
            <a:endParaRPr lang="en-US"/>
          </a:p>
        </p:txBody>
      </p:sp>
      <p:sp>
        <p:nvSpPr>
          <p:cNvPr id="2" name="Title 1">
            <a:extLst>
              <a:ext uri="{FF2B5EF4-FFF2-40B4-BE49-F238E27FC236}">
                <a16:creationId xmlns:a16="http://schemas.microsoft.com/office/drawing/2014/main" id="{3AA7F6A2-56A1-EB4D-8B82-8038A4210805}"/>
              </a:ext>
            </a:extLst>
          </p:cNvPr>
          <p:cNvSpPr>
            <a:spLocks noGrp="1"/>
          </p:cNvSpPr>
          <p:nvPr>
            <p:ph type="title"/>
          </p:nvPr>
        </p:nvSpPr>
        <p:spPr>
          <a:xfrm>
            <a:off x="6670590" y="752304"/>
            <a:ext cx="5323702"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394CEF9-D773-014F-85D1-E48F8336827F}"/>
              </a:ext>
            </a:extLst>
          </p:cNvPr>
          <p:cNvSpPr>
            <a:spLocks noGrp="1"/>
          </p:cNvSpPr>
          <p:nvPr>
            <p:ph idx="1"/>
          </p:nvPr>
        </p:nvSpPr>
        <p:spPr>
          <a:xfrm>
            <a:off x="6670590" y="1737360"/>
            <a:ext cx="5340178" cy="3642107"/>
          </a:xfrm>
        </p:spPr>
        <p:txBody>
          <a:bodyPr>
            <a:normAutofit/>
          </a:bodyPr>
          <a:lstStyle>
            <a:lvl1pPr marL="0" indent="0">
              <a:lnSpc>
                <a:spcPct val="110000"/>
              </a:lnSpc>
              <a:spcBef>
                <a:spcPts val="0"/>
              </a:spcBef>
              <a:spcAft>
                <a:spcPts val="2400"/>
              </a:spcAft>
              <a:buFontTx/>
              <a:buNone/>
              <a:defRPr sz="2100">
                <a:latin typeface="Verdana" panose="020B0604030504040204" pitchFamily="34" charset="0"/>
                <a:ea typeface="Verdana" panose="020B0604030504040204" pitchFamily="34" charset="0"/>
                <a:cs typeface="Verdana" panose="020B0604030504040204" pitchFamily="34" charset="0"/>
              </a:defRPr>
            </a:lvl1pPr>
            <a:lvl2pPr marL="0" indent="0">
              <a:lnSpc>
                <a:spcPct val="110000"/>
              </a:lnSpc>
              <a:spcBef>
                <a:spcPts val="0"/>
              </a:spcBef>
              <a:spcAft>
                <a:spcPts val="2400"/>
              </a:spcAft>
              <a:buFontTx/>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3pPr>
            <a:lvl4pPr marL="13716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4pPr>
            <a:lvl5pPr marL="18288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DA3967A2-9F52-3D4E-BC16-A75DE052A5AD}"/>
              </a:ext>
            </a:extLst>
          </p:cNvPr>
          <p:cNvSpPr>
            <a:spLocks noGrp="1"/>
          </p:cNvSpPr>
          <p:nvPr>
            <p:ph type="sldNum" sz="quarter" idx="12"/>
          </p:nvPr>
        </p:nvSpPr>
        <p:spPr>
          <a:xfrm>
            <a:off x="9382963" y="6492875"/>
            <a:ext cx="2743200" cy="365125"/>
          </a:xfrm>
        </p:spPr>
        <p:txBody>
          <a:bodyPr/>
          <a:lstStyle>
            <a:lvl1pPr>
              <a:defRPr sz="800">
                <a:latin typeface="Palatino Linotype" panose="02040502050505030304" pitchFamily="18" charset="0"/>
              </a:defRPr>
            </a:lvl1pPr>
          </a:lstStyle>
          <a:p>
            <a:fld id="{22D31172-3A50-994A-89D3-FD67A7D3D92A}" type="slidenum">
              <a:rPr lang="en-US" smtClean="0"/>
              <a:pPr/>
              <a:t>‹#›</a:t>
            </a:fld>
            <a:endParaRPr lang="en-US"/>
          </a:p>
        </p:txBody>
      </p:sp>
      <p:sp>
        <p:nvSpPr>
          <p:cNvPr id="7" name="Rectangle 6">
            <a:extLst>
              <a:ext uri="{FF2B5EF4-FFF2-40B4-BE49-F238E27FC236}">
                <a16:creationId xmlns:a16="http://schemas.microsoft.com/office/drawing/2014/main" id="{741F4A74-721E-5646-901B-9C2F89CBE4F4}"/>
              </a:ext>
            </a:extLst>
          </p:cNvPr>
          <p:cNvSpPr/>
          <p:nvPr userDrawn="1"/>
        </p:nvSpPr>
        <p:spPr>
          <a:xfrm>
            <a:off x="0" y="6295291"/>
            <a:ext cx="12192000" cy="56270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CE8705D-9624-9344-8E6A-5CF3AE1BCB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6879" y="5609493"/>
            <a:ext cx="1070322" cy="492469"/>
          </a:xfrm>
          <a:prstGeom prst="rect">
            <a:avLst/>
          </a:prstGeom>
        </p:spPr>
      </p:pic>
    </p:spTree>
    <p:extLst>
      <p:ext uri="{BB962C8B-B14F-4D97-AF65-F5344CB8AC3E}">
        <p14:creationId xmlns:p14="http://schemas.microsoft.com/office/powerpoint/2010/main" val="82002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CF5F815-F6C1-5B41-AB67-446A06207ADE}"/>
              </a:ext>
            </a:extLst>
          </p:cNvPr>
          <p:cNvSpPr>
            <a:spLocks noGrp="1"/>
          </p:cNvSpPr>
          <p:nvPr>
            <p:ph type="pic" sz="quarter" idx="13"/>
          </p:nvPr>
        </p:nvSpPr>
        <p:spPr>
          <a:xfrm>
            <a:off x="0" y="0"/>
            <a:ext cx="6080125" cy="6295291"/>
          </a:xfrm>
        </p:spPr>
        <p:txBody>
          <a:bodyPr>
            <a:normAutofit/>
          </a:bodyPr>
          <a:lstStyle>
            <a:lvl1pPr marL="0" indent="0">
              <a:buFontTx/>
              <a:buNone/>
              <a:defRPr sz="1500">
                <a:latin typeface="Palatino Linotype" panose="02040502050505030304" pitchFamily="18" charset="0"/>
              </a:defRPr>
            </a:lvl1pPr>
          </a:lstStyle>
          <a:p>
            <a:endParaRPr lang="en-US"/>
          </a:p>
        </p:txBody>
      </p:sp>
      <p:sp>
        <p:nvSpPr>
          <p:cNvPr id="2" name="Title 1">
            <a:extLst>
              <a:ext uri="{FF2B5EF4-FFF2-40B4-BE49-F238E27FC236}">
                <a16:creationId xmlns:a16="http://schemas.microsoft.com/office/drawing/2014/main" id="{3AA7F6A2-56A1-EB4D-8B82-8038A4210805}"/>
              </a:ext>
            </a:extLst>
          </p:cNvPr>
          <p:cNvSpPr>
            <a:spLocks noGrp="1"/>
          </p:cNvSpPr>
          <p:nvPr>
            <p:ph type="title"/>
          </p:nvPr>
        </p:nvSpPr>
        <p:spPr>
          <a:xfrm>
            <a:off x="6670590" y="752304"/>
            <a:ext cx="5323702"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394CEF9-D773-014F-85D1-E48F8336827F}"/>
              </a:ext>
            </a:extLst>
          </p:cNvPr>
          <p:cNvSpPr>
            <a:spLocks noGrp="1"/>
          </p:cNvSpPr>
          <p:nvPr>
            <p:ph idx="1"/>
          </p:nvPr>
        </p:nvSpPr>
        <p:spPr>
          <a:xfrm>
            <a:off x="6670590" y="2283625"/>
            <a:ext cx="5340178" cy="3642107"/>
          </a:xfrm>
        </p:spPr>
        <p:txBody>
          <a:bodyPr>
            <a:normAutofit/>
          </a:bodyPr>
          <a:lstStyle>
            <a:lvl1pPr marL="0" indent="0">
              <a:lnSpc>
                <a:spcPct val="110000"/>
              </a:lnSpc>
              <a:spcBef>
                <a:spcPts val="0"/>
              </a:spcBef>
              <a:spcAft>
                <a:spcPts val="2400"/>
              </a:spcAft>
              <a:buFontTx/>
              <a:buNone/>
              <a:defRPr sz="2100">
                <a:latin typeface="Verdana" panose="020B0604030504040204" pitchFamily="34" charset="0"/>
                <a:ea typeface="Verdana" panose="020B0604030504040204" pitchFamily="34" charset="0"/>
                <a:cs typeface="Verdana" panose="020B0604030504040204" pitchFamily="34" charset="0"/>
              </a:defRPr>
            </a:lvl1pPr>
            <a:lvl2pPr marL="0" indent="0">
              <a:lnSpc>
                <a:spcPct val="110000"/>
              </a:lnSpc>
              <a:spcBef>
                <a:spcPts val="0"/>
              </a:spcBef>
              <a:spcAft>
                <a:spcPts val="2400"/>
              </a:spcAft>
              <a:buFontTx/>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3pPr>
            <a:lvl4pPr marL="13716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4pPr>
            <a:lvl5pPr marL="18288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DA3967A2-9F52-3D4E-BC16-A75DE052A5AD}"/>
              </a:ext>
            </a:extLst>
          </p:cNvPr>
          <p:cNvSpPr>
            <a:spLocks noGrp="1"/>
          </p:cNvSpPr>
          <p:nvPr>
            <p:ph type="sldNum" sz="quarter" idx="12"/>
          </p:nvPr>
        </p:nvSpPr>
        <p:spPr>
          <a:xfrm>
            <a:off x="9382963" y="6492875"/>
            <a:ext cx="2743200" cy="365125"/>
          </a:xfrm>
        </p:spPr>
        <p:txBody>
          <a:bodyPr/>
          <a:lstStyle>
            <a:lvl1pPr>
              <a:defRPr sz="800">
                <a:latin typeface="Palatino Linotype" panose="02040502050505030304" pitchFamily="18" charset="0"/>
              </a:defRPr>
            </a:lvl1pPr>
          </a:lstStyle>
          <a:p>
            <a:fld id="{22D31172-3A50-994A-89D3-FD67A7D3D92A}" type="slidenum">
              <a:rPr lang="en-US" smtClean="0"/>
              <a:pPr/>
              <a:t>‹#›</a:t>
            </a:fld>
            <a:endParaRPr lang="en-US"/>
          </a:p>
        </p:txBody>
      </p:sp>
      <p:sp>
        <p:nvSpPr>
          <p:cNvPr id="7" name="Rectangle 6">
            <a:extLst>
              <a:ext uri="{FF2B5EF4-FFF2-40B4-BE49-F238E27FC236}">
                <a16:creationId xmlns:a16="http://schemas.microsoft.com/office/drawing/2014/main" id="{741F4A74-721E-5646-901B-9C2F89CBE4F4}"/>
              </a:ext>
            </a:extLst>
          </p:cNvPr>
          <p:cNvSpPr/>
          <p:nvPr userDrawn="1"/>
        </p:nvSpPr>
        <p:spPr>
          <a:xfrm>
            <a:off x="0" y="6295291"/>
            <a:ext cx="12192000" cy="56270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6BA757-C986-0F44-B860-5C49A843192A}"/>
              </a:ext>
            </a:extLst>
          </p:cNvPr>
          <p:cNvSpPr/>
          <p:nvPr userDrawn="1"/>
        </p:nvSpPr>
        <p:spPr>
          <a:xfrm>
            <a:off x="6670590" y="5978851"/>
            <a:ext cx="2917786" cy="123111"/>
          </a:xfrm>
          <a:prstGeom prst="rect">
            <a:avLst/>
          </a:prstGeom>
        </p:spPr>
        <p:txBody>
          <a:bodyPr wrap="none" bIns="0" anchor="b" anchorCtr="0">
            <a:spAutoFit/>
          </a:bodyPr>
          <a:lstStyle/>
          <a:p>
            <a:r>
              <a:rPr lang="en-US" sz="500" b="1" spc="100">
                <a:solidFill>
                  <a:srgbClr val="6F625D"/>
                </a:solidFill>
                <a:latin typeface="Verdana" panose="020B0604030504040204" pitchFamily="34" charset="0"/>
                <a:ea typeface="Verdana" panose="020B0604030504040204" pitchFamily="34" charset="0"/>
                <a:cs typeface="Verdana" panose="020B0604030504040204" pitchFamily="34" charset="0"/>
              </a:rPr>
              <a:t>MARRIOTT PROPRIETARY &amp; CONFIDENTIAL INFORMATION</a:t>
            </a:r>
          </a:p>
        </p:txBody>
      </p:sp>
      <p:pic>
        <p:nvPicPr>
          <p:cNvPr id="11" name="Picture 7">
            <a:extLst>
              <a:ext uri="{FF2B5EF4-FFF2-40B4-BE49-F238E27FC236}">
                <a16:creationId xmlns:a16="http://schemas.microsoft.com/office/drawing/2014/main" id="{0CE8705D-9624-9344-8E6A-5CF3AE1BCB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6879" y="5609493"/>
            <a:ext cx="1070322" cy="492469"/>
          </a:xfrm>
          <a:prstGeom prst="rect">
            <a:avLst/>
          </a:prstGeom>
        </p:spPr>
      </p:pic>
    </p:spTree>
    <p:extLst>
      <p:ext uri="{BB962C8B-B14F-4D97-AF65-F5344CB8AC3E}">
        <p14:creationId xmlns:p14="http://schemas.microsoft.com/office/powerpoint/2010/main" val="12433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CF5F815-F6C1-5B41-AB67-446A06207ADE}"/>
              </a:ext>
            </a:extLst>
          </p:cNvPr>
          <p:cNvSpPr>
            <a:spLocks noGrp="1"/>
          </p:cNvSpPr>
          <p:nvPr>
            <p:ph type="pic" sz="quarter" idx="13"/>
          </p:nvPr>
        </p:nvSpPr>
        <p:spPr>
          <a:xfrm>
            <a:off x="3040062" y="1"/>
            <a:ext cx="3040063" cy="3149598"/>
          </a:xfrm>
        </p:spPr>
        <p:txBody>
          <a:bodyPr>
            <a:normAutofit/>
          </a:bodyPr>
          <a:lstStyle>
            <a:lvl1pPr marL="0" indent="0">
              <a:buFontTx/>
              <a:buNone/>
              <a:defRPr sz="1500">
                <a:latin typeface="Palatino Linotype" panose="02040502050505030304" pitchFamily="18" charset="0"/>
              </a:defRPr>
            </a:lvl1pPr>
          </a:lstStyle>
          <a:p>
            <a:endParaRPr lang="en-US"/>
          </a:p>
        </p:txBody>
      </p:sp>
      <p:sp>
        <p:nvSpPr>
          <p:cNvPr id="2" name="Title 1">
            <a:extLst>
              <a:ext uri="{FF2B5EF4-FFF2-40B4-BE49-F238E27FC236}">
                <a16:creationId xmlns:a16="http://schemas.microsoft.com/office/drawing/2014/main" id="{3AA7F6A2-56A1-EB4D-8B82-8038A4210805}"/>
              </a:ext>
            </a:extLst>
          </p:cNvPr>
          <p:cNvSpPr>
            <a:spLocks noGrp="1"/>
          </p:cNvSpPr>
          <p:nvPr>
            <p:ph type="title"/>
          </p:nvPr>
        </p:nvSpPr>
        <p:spPr>
          <a:xfrm>
            <a:off x="6670590" y="752304"/>
            <a:ext cx="5323702" cy="1325563"/>
          </a:xfrm>
        </p:spPr>
        <p:txBody>
          <a:bodyPr>
            <a:normAutofit/>
          </a:bodyPr>
          <a:lstStyle>
            <a:lvl1pPr>
              <a:defRPr sz="4000">
                <a:latin typeface="Palatino Linotype" panose="0204050205050503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394CEF9-D773-014F-85D1-E48F8336827F}"/>
              </a:ext>
            </a:extLst>
          </p:cNvPr>
          <p:cNvSpPr>
            <a:spLocks noGrp="1"/>
          </p:cNvSpPr>
          <p:nvPr>
            <p:ph idx="1"/>
          </p:nvPr>
        </p:nvSpPr>
        <p:spPr>
          <a:xfrm>
            <a:off x="6670590" y="1737360"/>
            <a:ext cx="5340178" cy="3642107"/>
          </a:xfrm>
        </p:spPr>
        <p:txBody>
          <a:bodyPr>
            <a:normAutofit/>
          </a:bodyPr>
          <a:lstStyle>
            <a:lvl1pPr marL="0" indent="0">
              <a:lnSpc>
                <a:spcPct val="110000"/>
              </a:lnSpc>
              <a:spcBef>
                <a:spcPts val="0"/>
              </a:spcBef>
              <a:spcAft>
                <a:spcPts val="2400"/>
              </a:spcAft>
              <a:buFontTx/>
              <a:buNone/>
              <a:defRPr sz="2100">
                <a:latin typeface="Verdana" panose="020B0604030504040204" pitchFamily="34" charset="0"/>
                <a:ea typeface="Verdana" panose="020B0604030504040204" pitchFamily="34" charset="0"/>
                <a:cs typeface="Verdana" panose="020B0604030504040204" pitchFamily="34" charset="0"/>
              </a:defRPr>
            </a:lvl1pPr>
            <a:lvl2pPr marL="0" indent="0">
              <a:lnSpc>
                <a:spcPct val="110000"/>
              </a:lnSpc>
              <a:spcBef>
                <a:spcPts val="0"/>
              </a:spcBef>
              <a:spcAft>
                <a:spcPts val="2400"/>
              </a:spcAft>
              <a:buFontTx/>
              <a:buNone/>
              <a:defRPr sz="1800">
                <a:latin typeface="Verdana" panose="020B0604030504040204" pitchFamily="34" charset="0"/>
                <a:ea typeface="Verdana" panose="020B0604030504040204" pitchFamily="34" charset="0"/>
                <a:cs typeface="Verdana" panose="020B0604030504040204" pitchFamily="34" charset="0"/>
              </a:defRPr>
            </a:lvl2pPr>
            <a:lvl3pPr marL="9144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3pPr>
            <a:lvl4pPr marL="13716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4pPr>
            <a:lvl5pPr marL="1828800" indent="0">
              <a:lnSpc>
                <a:spcPts val="2000"/>
              </a:lnSpc>
              <a:spcBef>
                <a:spcPts val="1500"/>
              </a:spcBef>
              <a:buFontTx/>
              <a:buNone/>
              <a:defRPr sz="22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DA3967A2-9F52-3D4E-BC16-A75DE052A5AD}"/>
              </a:ext>
            </a:extLst>
          </p:cNvPr>
          <p:cNvSpPr>
            <a:spLocks noGrp="1"/>
          </p:cNvSpPr>
          <p:nvPr>
            <p:ph type="sldNum" sz="quarter" idx="12"/>
          </p:nvPr>
        </p:nvSpPr>
        <p:spPr>
          <a:xfrm>
            <a:off x="9382963" y="6492875"/>
            <a:ext cx="2743200" cy="365125"/>
          </a:xfrm>
        </p:spPr>
        <p:txBody>
          <a:bodyPr/>
          <a:lstStyle>
            <a:lvl1pPr>
              <a:defRPr sz="800">
                <a:latin typeface="Palatino Linotype" panose="02040502050505030304" pitchFamily="18" charset="0"/>
              </a:defRPr>
            </a:lvl1pPr>
          </a:lstStyle>
          <a:p>
            <a:fld id="{22D31172-3A50-994A-89D3-FD67A7D3D92A}" type="slidenum">
              <a:rPr lang="en-US" smtClean="0"/>
              <a:pPr/>
              <a:t>‹#›</a:t>
            </a:fld>
            <a:endParaRPr lang="en-US"/>
          </a:p>
        </p:txBody>
      </p:sp>
      <p:sp>
        <p:nvSpPr>
          <p:cNvPr id="7" name="Rectangle 6">
            <a:extLst>
              <a:ext uri="{FF2B5EF4-FFF2-40B4-BE49-F238E27FC236}">
                <a16:creationId xmlns:a16="http://schemas.microsoft.com/office/drawing/2014/main" id="{741F4A74-721E-5646-901B-9C2F89CBE4F4}"/>
              </a:ext>
            </a:extLst>
          </p:cNvPr>
          <p:cNvSpPr/>
          <p:nvPr userDrawn="1"/>
        </p:nvSpPr>
        <p:spPr>
          <a:xfrm>
            <a:off x="0" y="6295291"/>
            <a:ext cx="12192000" cy="562709"/>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CE8705D-9624-9344-8E6A-5CF3AE1BCB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6879" y="5609493"/>
            <a:ext cx="1070322" cy="492469"/>
          </a:xfrm>
          <a:prstGeom prst="rect">
            <a:avLst/>
          </a:prstGeom>
        </p:spPr>
      </p:pic>
      <p:sp>
        <p:nvSpPr>
          <p:cNvPr id="12" name="Picture Placeholder 8">
            <a:extLst>
              <a:ext uri="{FF2B5EF4-FFF2-40B4-BE49-F238E27FC236}">
                <a16:creationId xmlns:a16="http://schemas.microsoft.com/office/drawing/2014/main" id="{8F96AC9C-DBA2-BC4C-B90D-80FDD60FB83A}"/>
              </a:ext>
            </a:extLst>
          </p:cNvPr>
          <p:cNvSpPr>
            <a:spLocks noGrp="1"/>
          </p:cNvSpPr>
          <p:nvPr>
            <p:ph type="pic" sz="quarter" idx="14"/>
          </p:nvPr>
        </p:nvSpPr>
        <p:spPr>
          <a:xfrm>
            <a:off x="0" y="1"/>
            <a:ext cx="3040061" cy="3149598"/>
          </a:xfrm>
        </p:spPr>
        <p:txBody>
          <a:bodyPr>
            <a:normAutofit/>
          </a:bodyPr>
          <a:lstStyle>
            <a:lvl1pPr marL="0" indent="0">
              <a:buFontTx/>
              <a:buNone/>
              <a:defRPr sz="1500">
                <a:latin typeface="Palatino Linotype" panose="02040502050505030304" pitchFamily="18" charset="0"/>
              </a:defRPr>
            </a:lvl1pPr>
          </a:lstStyle>
          <a:p>
            <a:endParaRPr lang="en-US"/>
          </a:p>
        </p:txBody>
      </p:sp>
      <p:sp>
        <p:nvSpPr>
          <p:cNvPr id="13" name="Picture Placeholder 8">
            <a:extLst>
              <a:ext uri="{FF2B5EF4-FFF2-40B4-BE49-F238E27FC236}">
                <a16:creationId xmlns:a16="http://schemas.microsoft.com/office/drawing/2014/main" id="{AB0BBC95-38B2-1D4A-8359-44C1302F4A16}"/>
              </a:ext>
            </a:extLst>
          </p:cNvPr>
          <p:cNvSpPr>
            <a:spLocks noGrp="1"/>
          </p:cNvSpPr>
          <p:nvPr>
            <p:ph type="pic" sz="quarter" idx="15"/>
          </p:nvPr>
        </p:nvSpPr>
        <p:spPr>
          <a:xfrm>
            <a:off x="3040061" y="3145692"/>
            <a:ext cx="3040064" cy="3149598"/>
          </a:xfrm>
        </p:spPr>
        <p:txBody>
          <a:bodyPr>
            <a:normAutofit/>
          </a:bodyPr>
          <a:lstStyle>
            <a:lvl1pPr marL="0" indent="0">
              <a:buFontTx/>
              <a:buNone/>
              <a:defRPr sz="1500">
                <a:latin typeface="Palatino Linotype" panose="02040502050505030304" pitchFamily="18" charset="0"/>
              </a:defRPr>
            </a:lvl1pPr>
          </a:lstStyle>
          <a:p>
            <a:endParaRPr lang="en-US"/>
          </a:p>
        </p:txBody>
      </p:sp>
      <p:sp>
        <p:nvSpPr>
          <p:cNvPr id="14" name="Picture Placeholder 8">
            <a:extLst>
              <a:ext uri="{FF2B5EF4-FFF2-40B4-BE49-F238E27FC236}">
                <a16:creationId xmlns:a16="http://schemas.microsoft.com/office/drawing/2014/main" id="{27810637-DE98-EB4A-8456-18C35335B40A}"/>
              </a:ext>
            </a:extLst>
          </p:cNvPr>
          <p:cNvSpPr>
            <a:spLocks noGrp="1"/>
          </p:cNvSpPr>
          <p:nvPr>
            <p:ph type="pic" sz="quarter" idx="16"/>
          </p:nvPr>
        </p:nvSpPr>
        <p:spPr>
          <a:xfrm>
            <a:off x="1" y="3145692"/>
            <a:ext cx="3040060" cy="3149598"/>
          </a:xfrm>
        </p:spPr>
        <p:txBody>
          <a:bodyPr>
            <a:normAutofit/>
          </a:bodyPr>
          <a:lstStyle>
            <a:lvl1pPr marL="0" indent="0">
              <a:buFontTx/>
              <a:buNone/>
              <a:defRPr sz="1500">
                <a:latin typeface="Palatino Linotype" panose="02040502050505030304" pitchFamily="18" charset="0"/>
              </a:defRPr>
            </a:lvl1pPr>
          </a:lstStyle>
          <a:p>
            <a:endParaRPr lang="en-US"/>
          </a:p>
        </p:txBody>
      </p:sp>
    </p:spTree>
    <p:extLst>
      <p:ext uri="{BB962C8B-B14F-4D97-AF65-F5344CB8AC3E}">
        <p14:creationId xmlns:p14="http://schemas.microsoft.com/office/powerpoint/2010/main" val="420881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5A377E-38DB-FD4D-BB82-3DEB144E1E96}"/>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t>点击并编辑主标题风格</a:t>
            </a:r>
          </a:p>
        </p:txBody>
      </p:sp>
      <p:sp>
        <p:nvSpPr>
          <p:cNvPr id="3" name="Text Placeholder 2">
            <a:extLst>
              <a:ext uri="{FF2B5EF4-FFF2-40B4-BE49-F238E27FC236}">
                <a16:creationId xmlns:a16="http://schemas.microsoft.com/office/drawing/2014/main" id="{3FA4E067-3DA8-5048-B658-905B11236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t>编辑主文本风格</a:t>
            </a:r>
          </a:p>
          <a:p>
            <a:pPr lvl="1"/>
            <a:r>
              <a:t>Second level</a:t>
            </a:r>
          </a:p>
        </p:txBody>
      </p:sp>
      <p:sp>
        <p:nvSpPr>
          <p:cNvPr id="4" name="Date Placeholder 3">
            <a:extLst>
              <a:ext uri="{FF2B5EF4-FFF2-40B4-BE49-F238E27FC236}">
                <a16:creationId xmlns:a16="http://schemas.microsoft.com/office/drawing/2014/main" id="{40878B21-CD88-3043-A4C5-C85A86AC2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D88DC-2A1A-D84D-9B61-16EB58D7C3A7}" type="datetimeFigureOut">
              <a:rPr lang="en-US" smtClean="0"/>
              <a:t>4/14/2021</a:t>
            </a:fld>
            <a:endParaRPr lang="en-US"/>
          </a:p>
        </p:txBody>
      </p:sp>
      <p:sp>
        <p:nvSpPr>
          <p:cNvPr id="5" name="Footer Placeholder 4">
            <a:extLst>
              <a:ext uri="{FF2B5EF4-FFF2-40B4-BE49-F238E27FC236}">
                <a16:creationId xmlns:a16="http://schemas.microsoft.com/office/drawing/2014/main" id="{2502F8E2-ED66-6C47-9C8B-7FAF8ED056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a:extLst>
              <a:ext uri="{FF2B5EF4-FFF2-40B4-BE49-F238E27FC236}">
                <a16:creationId xmlns:a16="http://schemas.microsoft.com/office/drawing/2014/main" id="{32B383DD-B383-9945-841A-864A2777B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31172-3A50-994A-89D3-FD67A7D3D92A}" type="slidenum">
              <a:rPr lang="en-US" smtClean="0"/>
              <a:t>‹#›</a:t>
            </a:fld>
            <a:endParaRPr lang="en-US"/>
          </a:p>
        </p:txBody>
      </p:sp>
    </p:spTree>
    <p:extLst>
      <p:ext uri="{BB962C8B-B14F-4D97-AF65-F5344CB8AC3E}">
        <p14:creationId xmlns:p14="http://schemas.microsoft.com/office/powerpoint/2010/main" val="3868574389"/>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92" r:id="rId3"/>
    <p:sldLayoutId id="2147483698" r:id="rId4"/>
    <p:sldLayoutId id="2147483678" r:id="rId5"/>
    <p:sldLayoutId id="2147483650" r:id="rId6"/>
    <p:sldLayoutId id="2147483673" r:id="rId7"/>
    <p:sldLayoutId id="2147483693" r:id="rId8"/>
    <p:sldLayoutId id="2147483691" r:id="rId9"/>
    <p:sldLayoutId id="2147483674" r:id="rId10"/>
    <p:sldLayoutId id="2147483675" r:id="rId11"/>
    <p:sldLayoutId id="2147483676" r:id="rId12"/>
    <p:sldLayoutId id="2147483683" r:id="rId13"/>
    <p:sldLayoutId id="2147483690" r:id="rId14"/>
    <p:sldLayoutId id="2147483684" r:id="rId15"/>
    <p:sldLayoutId id="2147483694" r:id="rId16"/>
    <p:sldLayoutId id="2147483695" r:id="rId17"/>
    <p:sldLayoutId id="2147483696" r:id="rId18"/>
    <p:sldLayoutId id="2147483699" r:id="rId19"/>
    <p:sldLayoutId id="2147483702" r:id="rId20"/>
    <p:sldLayoutId id="2147483701" r:id="rId21"/>
    <p:sldLayoutId id="2147483700" r:id="rId22"/>
    <p:sldLayoutId id="2147483685" r:id="rId23"/>
    <p:sldLayoutId id="2147483686" r:id="rId24"/>
    <p:sldLayoutId id="2147483687" r:id="rId25"/>
    <p:sldLayoutId id="2147483671" r:id="rId26"/>
    <p:sldLayoutId id="2147483669" r:id="rId27"/>
    <p:sldLayoutId id="2147483697" r:id="rId28"/>
    <p:sldLayoutId id="2147483677" r:id="rId29"/>
    <p:sldLayoutId id="2147483651" r:id="rId30"/>
    <p:sldLayoutId id="2147483654" r:id="rId31"/>
    <p:sldLayoutId id="2147483655" r:id="rId32"/>
    <p:sldLayoutId id="2147483672" r:id="rId33"/>
    <p:sldLayoutId id="2147483688" r:id="rId34"/>
    <p:sldLayoutId id="2147483656" r:id="rId35"/>
    <p:sldLayoutId id="2147483660" r:id="rId36"/>
    <p:sldLayoutId id="2147483670" r:id="rId37"/>
    <p:sldLayoutId id="2147483689" r:id="rId38"/>
    <p:sldLayoutId id="2147483661" r:id="rId39"/>
    <p:sldLayoutId id="2147483662" r:id="rId40"/>
    <p:sldLayoutId id="2147483682" r:id="rId41"/>
    <p:sldLayoutId id="2147483663" r:id="rId42"/>
    <p:sldLayoutId id="2147483679" r:id="rId43"/>
    <p:sldLayoutId id="2147483680" r:id="rId44"/>
  </p:sldLayoutIdLst>
  <p:txStyles>
    <p:titleStyle>
      <a:lvl1pPr algn="l" defTabSz="914400" rtl="0" eaLnBrk="1" latinLnBrk="0" hangingPunct="1">
        <a:lnSpc>
          <a:spcPct val="90000"/>
        </a:lnSpc>
        <a:spcBef>
          <a:spcPct val="0"/>
        </a:spcBef>
        <a:buNone/>
        <a:defRPr sz="4000" kern="1200">
          <a:solidFill>
            <a:schemeClr val="tx1"/>
          </a:solidFill>
          <a:latin typeface="Palatino" pitchFamily="2" charset="77"/>
          <a:ea typeface="Palatino" pitchFamily="2" charset="77"/>
          <a:cs typeface="+mj-cs"/>
        </a:defRPr>
      </a:lvl1pPr>
    </p:titleStyle>
    <p:bodyStyle>
      <a:lvl1pPr marL="0" indent="0" algn="l" defTabSz="914400" rtl="0" eaLnBrk="1" latinLnBrk="0" hangingPunct="1">
        <a:lnSpc>
          <a:spcPct val="110000"/>
        </a:lnSpc>
        <a:spcBef>
          <a:spcPts val="0"/>
        </a:spcBef>
        <a:spcAft>
          <a:spcPts val="2400"/>
        </a:spcAft>
        <a:buFont typeface="Arial" panose="020B0604020202020204" pitchFamily="34" charset="0"/>
        <a:buNone/>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g"/><Relationship Id="rId3" Type="http://schemas.openxmlformats.org/officeDocument/2006/relationships/notesSlide" Target="../notesSlides/notesSlide1.xml"/><Relationship Id="rId7" Type="http://schemas.openxmlformats.org/officeDocument/2006/relationships/image" Target="../media/image10.jpg"/><Relationship Id="rId12" Type="http://schemas.openxmlformats.org/officeDocument/2006/relationships/image" Target="../media/image15.jp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9.jpeg"/><Relationship Id="rId11" Type="http://schemas.openxmlformats.org/officeDocument/2006/relationships/image" Target="../media/image14.jpg"/><Relationship Id="rId5" Type="http://schemas.openxmlformats.org/officeDocument/2006/relationships/image" Target="../media/image8.jpeg"/><Relationship Id="rId10" Type="http://schemas.openxmlformats.org/officeDocument/2006/relationships/image" Target="../media/image13.jpg"/><Relationship Id="rId4" Type="http://schemas.openxmlformats.org/officeDocument/2006/relationships/image" Target="../media/image7.jpeg"/><Relationship Id="rId9"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0.xm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0.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hyperlink" Target="10&#31186;&#30701;&#35270;&#39057;.mp4" TargetMode="External"/><Relationship Id="rId2" Type="http://schemas.openxmlformats.org/officeDocument/2006/relationships/image" Target="../media/image37.jpeg"/><Relationship Id="rId1" Type="http://schemas.openxmlformats.org/officeDocument/2006/relationships/slideLayout" Target="../slideLayouts/slideLayout20.xml"/><Relationship Id="rId6" Type="http://schemas.openxmlformats.org/officeDocument/2006/relationships/hyperlink" Target="Backup/10&#31186;&#30701;&#35270;&#39057;.mp4" TargetMode="External"/><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0.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20.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9.xml.rels><?xml version="1.0" encoding="UTF-8" standalone="yes"?>
<Relationships xmlns="http://schemas.openxmlformats.org/package/2006/relationships"><Relationship Id="rId8" Type="http://schemas.openxmlformats.org/officeDocument/2006/relationships/image" Target="../media/image64.jpeg"/><Relationship Id="rId13" Type="http://schemas.microsoft.com/office/2007/relationships/hdphoto" Target="../media/hdphoto6.wdp"/><Relationship Id="rId3" Type="http://schemas.openxmlformats.org/officeDocument/2006/relationships/image" Target="../media/image61.jpeg"/><Relationship Id="rId7" Type="http://schemas.microsoft.com/office/2007/relationships/hdphoto" Target="../media/hdphoto3.wdp"/><Relationship Id="rId12" Type="http://schemas.openxmlformats.org/officeDocument/2006/relationships/image" Target="../media/image66.jpeg"/><Relationship Id="rId2" Type="http://schemas.openxmlformats.org/officeDocument/2006/relationships/image" Target="../media/image60.jpeg"/><Relationship Id="rId1" Type="http://schemas.openxmlformats.org/officeDocument/2006/relationships/slideLayout" Target="../slideLayouts/slideLayout20.xml"/><Relationship Id="rId6" Type="http://schemas.openxmlformats.org/officeDocument/2006/relationships/image" Target="../media/image63.jpeg"/><Relationship Id="rId11" Type="http://schemas.microsoft.com/office/2007/relationships/hdphoto" Target="../media/hdphoto5.wdp"/><Relationship Id="rId5" Type="http://schemas.openxmlformats.org/officeDocument/2006/relationships/image" Target="../media/image62.jpeg"/><Relationship Id="rId10" Type="http://schemas.openxmlformats.org/officeDocument/2006/relationships/image" Target="../media/image65.jpeg"/><Relationship Id="rId4" Type="http://schemas.microsoft.com/office/2007/relationships/hdphoto" Target="../media/hdphoto2.wdp"/><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8" Type="http://schemas.openxmlformats.org/officeDocument/2006/relationships/image" Target="../media/image71.jpeg"/><Relationship Id="rId3" Type="http://schemas.microsoft.com/office/2007/relationships/hdphoto" Target="../media/hdphoto7.wdp"/><Relationship Id="rId7" Type="http://schemas.openxmlformats.org/officeDocument/2006/relationships/image" Target="../media/image70.jpeg"/><Relationship Id="rId2" Type="http://schemas.openxmlformats.org/officeDocument/2006/relationships/image" Target="../media/image67.png"/><Relationship Id="rId1" Type="http://schemas.openxmlformats.org/officeDocument/2006/relationships/slideLayout" Target="../slideLayouts/slideLayout20.xml"/><Relationship Id="rId6" Type="http://schemas.openxmlformats.org/officeDocument/2006/relationships/image" Target="../media/image69.jpeg"/><Relationship Id="rId11" Type="http://schemas.openxmlformats.org/officeDocument/2006/relationships/image" Target="../media/image74.jpeg"/><Relationship Id="rId5" Type="http://schemas.microsoft.com/office/2007/relationships/hdphoto" Target="../media/hdphoto8.wdp"/><Relationship Id="rId10" Type="http://schemas.openxmlformats.org/officeDocument/2006/relationships/image" Target="../media/image73.jpeg"/><Relationship Id="rId4" Type="http://schemas.openxmlformats.org/officeDocument/2006/relationships/image" Target="../media/image68.jpeg"/><Relationship Id="rId9" Type="http://schemas.openxmlformats.org/officeDocument/2006/relationships/image" Target="../media/image72.jpeg"/></Relationships>
</file>

<file path=ppt/slides/_rels/slide21.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20.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2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0.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2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0.xml"/><Relationship Id="rId4" Type="http://schemas.openxmlformats.org/officeDocument/2006/relationships/image" Target="../media/image88.jpeg"/></Relationships>
</file>

<file path=ppt/slides/_rels/slide2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0.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2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Layout" Target="../slideLayouts/slideLayout2.xml"/><Relationship Id="rId1" Type="http://schemas.openxmlformats.org/officeDocument/2006/relationships/tags" Target="../tags/tag7.xml"/><Relationship Id="rId5" Type="http://schemas.microsoft.com/office/2007/relationships/hdphoto" Target="../media/hdphoto9.wdp"/><Relationship Id="rId4" Type="http://schemas.openxmlformats.org/officeDocument/2006/relationships/image" Target="../media/image9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4.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5.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0.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7">
            <a:extLst>
              <a:ext uri="{FF2B5EF4-FFF2-40B4-BE49-F238E27FC236}">
                <a16:creationId xmlns:a16="http://schemas.microsoft.com/office/drawing/2014/main" id="{0FD0837F-CE64-9F4D-8531-75D8E6CD32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70336" y="0"/>
            <a:ext cx="2521664" cy="3512634"/>
          </a:xfrm>
          <a:prstGeom prst="rect">
            <a:avLst/>
          </a:prstGeom>
        </p:spPr>
      </p:pic>
      <p:pic>
        <p:nvPicPr>
          <p:cNvPr id="17" name="Picture 20">
            <a:extLst>
              <a:ext uri="{FF2B5EF4-FFF2-40B4-BE49-F238E27FC236}">
                <a16:creationId xmlns:a16="http://schemas.microsoft.com/office/drawing/2014/main" id="{63C7A26B-D19D-D84E-85E8-0CEB3B9916F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9679259" y="3502412"/>
            <a:ext cx="2512741" cy="3355588"/>
          </a:xfrm>
          <a:prstGeom prst="rect">
            <a:avLst/>
          </a:prstGeom>
        </p:spPr>
      </p:pic>
      <p:pic>
        <p:nvPicPr>
          <p:cNvPr id="19" name="Picture 15">
            <a:extLst>
              <a:ext uri="{FF2B5EF4-FFF2-40B4-BE49-F238E27FC236}">
                <a16:creationId xmlns:a16="http://schemas.microsoft.com/office/drawing/2014/main" id="{8974B83D-8C96-3346-98F3-6CA8CCC585F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36583" y="0"/>
            <a:ext cx="2531524" cy="3501483"/>
          </a:xfrm>
          <a:prstGeom prst="rect">
            <a:avLst/>
          </a:prstGeom>
        </p:spPr>
      </p:pic>
      <p:pic>
        <p:nvPicPr>
          <p:cNvPr id="20" name="Picture 23">
            <a:extLst>
              <a:ext uri="{FF2B5EF4-FFF2-40B4-BE49-F238E27FC236}">
                <a16:creationId xmlns:a16="http://schemas.microsoft.com/office/drawing/2014/main" id="{3D6785BC-1509-4D44-950C-C683B7133BB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134303" y="3282185"/>
            <a:ext cx="2540000" cy="3581400"/>
          </a:xfrm>
          <a:prstGeom prst="rect">
            <a:avLst/>
          </a:prstGeom>
        </p:spPr>
      </p:pic>
      <p:pic>
        <p:nvPicPr>
          <p:cNvPr id="22" name="Picture 25">
            <a:extLst>
              <a:ext uri="{FF2B5EF4-FFF2-40B4-BE49-F238E27FC236}">
                <a16:creationId xmlns:a16="http://schemas.microsoft.com/office/drawing/2014/main" id="{EA4E4502-4CC4-3047-A38E-844FE8EA766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607514" y="0"/>
            <a:ext cx="2529267" cy="3523785"/>
          </a:xfrm>
          <a:prstGeom prst="rect">
            <a:avLst/>
          </a:prstGeom>
        </p:spPr>
      </p:pic>
      <p:pic>
        <p:nvPicPr>
          <p:cNvPr id="23" name="Picture 27">
            <a:extLst>
              <a:ext uri="{FF2B5EF4-FFF2-40B4-BE49-F238E27FC236}">
                <a16:creationId xmlns:a16="http://schemas.microsoft.com/office/drawing/2014/main" id="{1805C2EF-83C5-EF48-BAA8-6E91786C6484}"/>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638907" y="3088599"/>
            <a:ext cx="2496326" cy="3765644"/>
          </a:xfrm>
          <a:prstGeom prst="rect">
            <a:avLst/>
          </a:prstGeom>
        </p:spPr>
      </p:pic>
      <p:pic>
        <p:nvPicPr>
          <p:cNvPr id="25" name="Picture 7">
            <a:extLst>
              <a:ext uri="{FF2B5EF4-FFF2-40B4-BE49-F238E27FC236}">
                <a16:creationId xmlns:a16="http://schemas.microsoft.com/office/drawing/2014/main" id="{909277E0-BA18-0A46-95A6-740FB7CB3AFD}"/>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408403" y="3321264"/>
            <a:ext cx="2275110" cy="3547630"/>
          </a:xfrm>
          <a:prstGeom prst="rect">
            <a:avLst/>
          </a:prstGeom>
        </p:spPr>
      </p:pic>
      <p:pic>
        <p:nvPicPr>
          <p:cNvPr id="27" name="Picture 5">
            <a:extLst>
              <a:ext uri="{FF2B5EF4-FFF2-40B4-BE49-F238E27FC236}">
                <a16:creationId xmlns:a16="http://schemas.microsoft.com/office/drawing/2014/main" id="{B4CCEC16-40D4-7F45-BF98-7819F69ED9AC}"/>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0" y="0"/>
            <a:ext cx="2430966" cy="3366888"/>
          </a:xfrm>
          <a:prstGeom prst="rect">
            <a:avLst/>
          </a:prstGeom>
        </p:spPr>
      </p:pic>
      <p:pic>
        <p:nvPicPr>
          <p:cNvPr id="29" name="Picture 10">
            <a:extLst>
              <a:ext uri="{FF2B5EF4-FFF2-40B4-BE49-F238E27FC236}">
                <a16:creationId xmlns:a16="http://schemas.microsoft.com/office/drawing/2014/main" id="{E40ADB43-8E58-8A48-B560-8B37866A44BC}"/>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0" y="3373547"/>
            <a:ext cx="2453268" cy="3471375"/>
          </a:xfrm>
          <a:prstGeom prst="rect">
            <a:avLst/>
          </a:prstGeom>
        </p:spPr>
      </p:pic>
      <p:pic>
        <p:nvPicPr>
          <p:cNvPr id="30" name="Picture 13">
            <a:extLst>
              <a:ext uri="{FF2B5EF4-FFF2-40B4-BE49-F238E27FC236}">
                <a16:creationId xmlns:a16="http://schemas.microsoft.com/office/drawing/2014/main" id="{251B6FF7-8105-C345-8D9C-91C3DFBD2E00}"/>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426289" y="0"/>
            <a:ext cx="2290677" cy="3359660"/>
          </a:xfrm>
          <a:prstGeom prst="rect">
            <a:avLst/>
          </a:prstGeom>
        </p:spPr>
      </p:pic>
      <p:sp>
        <p:nvSpPr>
          <p:cNvPr id="31" name="Rectangle 8">
            <a:extLst>
              <a:ext uri="{FF2B5EF4-FFF2-40B4-BE49-F238E27FC236}">
                <a16:creationId xmlns:a16="http://schemas.microsoft.com/office/drawing/2014/main" id="{123F84F3-A09F-BC4F-993D-D19B6A8B8B81}"/>
              </a:ext>
            </a:extLst>
          </p:cNvPr>
          <p:cNvSpPr/>
          <p:nvPr/>
        </p:nvSpPr>
        <p:spPr>
          <a:xfrm>
            <a:off x="3838305" y="1992567"/>
            <a:ext cx="4564040" cy="368489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47208A-6A25-4270-8BF6-C1DB2C637A02}"/>
              </a:ext>
            </a:extLst>
          </p:cNvPr>
          <p:cNvSpPr>
            <a:spLocks noGrp="1"/>
          </p:cNvSpPr>
          <p:nvPr>
            <p:ph type="ctrTitle"/>
          </p:nvPr>
        </p:nvSpPr>
        <p:spPr>
          <a:xfrm>
            <a:off x="3784874" y="1999748"/>
            <a:ext cx="4731327" cy="3718657"/>
          </a:xfrm>
        </p:spPr>
        <p:txBody>
          <a:bodyPr>
            <a:normAutofit/>
          </a:bodyPr>
          <a:lstStyle/>
          <a:p>
            <a:pPr>
              <a:lnSpc>
                <a:spcPct val="90000"/>
              </a:lnSpc>
              <a:spcBef>
                <a:spcPts val="0"/>
              </a:spcBef>
            </a:pPr>
            <a:r>
              <a:rPr lang="en-US" sz="5400" dirty="0">
                <a:latin typeface="SimSun" panose="02010600030101010101" pitchFamily="2" charset="-122"/>
                <a:ea typeface="SimSun" panose="02010600030101010101" pitchFamily="2" charset="-122"/>
              </a:rPr>
              <a:t>世界会聚之所</a:t>
            </a:r>
            <a:br>
              <a:rPr lang="en-US" sz="5400" dirty="0">
                <a:latin typeface="SimSun" panose="02010600030101010101" pitchFamily="2" charset="-122"/>
                <a:ea typeface="SimSun" panose="02010600030101010101" pitchFamily="2" charset="-122"/>
              </a:rPr>
            </a:br>
            <a:r>
              <a:rPr lang="en-US" sz="2400" dirty="0">
                <a:latin typeface="SimSun" panose="02010600030101010101" pitchFamily="2" charset="-122"/>
                <a:ea typeface="SimSun" panose="02010600030101010101" pitchFamily="2" charset="-122"/>
              </a:rPr>
              <a:t/>
            </a:r>
            <a:br>
              <a:rPr lang="en-US" sz="2400" dirty="0">
                <a:latin typeface="SimSun" panose="02010600030101010101" pitchFamily="2" charset="-122"/>
                <a:ea typeface="SimSun" panose="02010600030101010101" pitchFamily="2" charset="-122"/>
              </a:rPr>
            </a:br>
            <a:r>
              <a:rPr lang="en-US" sz="1000" dirty="0">
                <a:latin typeface="SimSun" panose="02010600030101010101" pitchFamily="2" charset="-122"/>
                <a:ea typeface="SimSun" panose="02010600030101010101" pitchFamily="2" charset="-122"/>
              </a:rPr>
              <a:t/>
            </a:r>
            <a:br>
              <a:rPr lang="en-US" sz="1000" dirty="0">
                <a:latin typeface="SimSun" panose="02010600030101010101" pitchFamily="2" charset="-122"/>
                <a:ea typeface="SimSun" panose="02010600030101010101" pitchFamily="2" charset="-122"/>
              </a:rPr>
            </a:br>
            <a:r>
              <a:rPr lang="en-US" sz="2100" dirty="0">
                <a:latin typeface="SimSun" panose="02010600030101010101" pitchFamily="2" charset="-122"/>
                <a:ea typeface="SimSun" panose="02010600030101010101" pitchFamily="2" charset="-122"/>
                <a:cs typeface="Verdana" panose="020B0604030504040204" pitchFamily="34" charset="0"/>
              </a:rPr>
              <a:t>为所有客人打造了一个社区</a:t>
            </a:r>
          </a:p>
        </p:txBody>
      </p:sp>
    </p:spTree>
    <p:custDataLst>
      <p:tags r:id="rId1"/>
    </p:custDataLst>
    <p:extLst>
      <p:ext uri="{BB962C8B-B14F-4D97-AF65-F5344CB8AC3E}">
        <p14:creationId xmlns:p14="http://schemas.microsoft.com/office/powerpoint/2010/main" val="2237061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CF3F081B-CB7A-46F8-9747-7E6955DDA3EC}"/>
              </a:ext>
            </a:extLst>
          </p:cNvPr>
          <p:cNvSpPr>
            <a:spLocks noGrp="1"/>
          </p:cNvSpPr>
          <p:nvPr>
            <p:ph type="title"/>
          </p:nvPr>
        </p:nvSpPr>
        <p:spPr>
          <a:xfrm>
            <a:off x="326896" y="450512"/>
            <a:ext cx="7916267" cy="626121"/>
          </a:xfrm>
        </p:spPr>
        <p:txBody>
          <a:bodyPr>
            <a:normAutofit/>
          </a:bodyPr>
          <a:lstStyle/>
          <a:p>
            <a:r>
              <a:rPr lang="zh-CN" altLang="en-US" sz="3200" dirty="0">
                <a:solidFill>
                  <a:schemeClr val="tx1">
                    <a:lumMod val="85000"/>
                    <a:lumOff val="15000"/>
                  </a:schemeClr>
                </a:solidFill>
                <a:latin typeface="SimSun" panose="02010600030101010101" pitchFamily="2" charset="-122"/>
                <a:ea typeface="SimSun" panose="02010600030101010101" pitchFamily="2" charset="-122"/>
              </a:rPr>
              <a:t>餐</a:t>
            </a:r>
            <a:r>
              <a:rPr lang="zh-CN" altLang="en-US" sz="3200" dirty="0" smtClean="0">
                <a:solidFill>
                  <a:schemeClr val="tx1">
                    <a:lumMod val="85000"/>
                    <a:lumOff val="15000"/>
                  </a:schemeClr>
                </a:solidFill>
                <a:latin typeface="SimSun" panose="02010600030101010101" pitchFamily="2" charset="-122"/>
                <a:ea typeface="SimSun" panose="02010600030101010101" pitchFamily="2" charset="-122"/>
              </a:rPr>
              <a:t>饮服务</a:t>
            </a:r>
            <a:endParaRPr sz="3200" dirty="0">
              <a:solidFill>
                <a:schemeClr val="tx1">
                  <a:lumMod val="85000"/>
                  <a:lumOff val="15000"/>
                </a:schemeClr>
              </a:solidFill>
              <a:latin typeface="SimSun" panose="02010600030101010101" pitchFamily="2" charset="-122"/>
              <a:ea typeface="SimSun" panose="02010600030101010101" pitchFamily="2" charset="-122"/>
            </a:endParaRPr>
          </a:p>
        </p:txBody>
      </p:sp>
      <p:grpSp>
        <p:nvGrpSpPr>
          <p:cNvPr id="18" name="Group 17"/>
          <p:cNvGrpSpPr/>
          <p:nvPr/>
        </p:nvGrpSpPr>
        <p:grpSpPr>
          <a:xfrm>
            <a:off x="379454" y="987334"/>
            <a:ext cx="1684362" cy="27105"/>
            <a:chOff x="668426" y="1143528"/>
            <a:chExt cx="1684362" cy="27105"/>
          </a:xfrm>
        </p:grpSpPr>
        <p:cxnSp>
          <p:nvCxnSpPr>
            <p:cNvPr id="19" name="Straight Connector 18"/>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506067" y="1342508"/>
            <a:ext cx="3523842" cy="2240644"/>
            <a:chOff x="580727" y="1406210"/>
            <a:chExt cx="3523842" cy="2240644"/>
          </a:xfrm>
        </p:grpSpPr>
        <p:pic>
          <p:nvPicPr>
            <p:cNvPr id="34"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0727" y="1421523"/>
              <a:ext cx="3523842" cy="2225331"/>
            </a:xfrm>
            <a:prstGeom prst="rect">
              <a:avLst/>
            </a:prstGeom>
            <a:ln>
              <a:noFill/>
            </a:ln>
            <a:effectLst>
              <a:outerShdw blurRad="292100" dist="139700" dir="2700000" algn="tl" rotWithShape="0">
                <a:srgbClr val="333333">
                  <a:alpha val="65000"/>
                </a:srgbClr>
              </a:outerShdw>
            </a:effectLst>
          </p:spPr>
        </p:pic>
        <p:sp>
          <p:nvSpPr>
            <p:cNvPr id="25" name="Rectangle 8">
              <a:extLst>
                <a:ext uri="{FF2B5EF4-FFF2-40B4-BE49-F238E27FC236}">
                  <a16:creationId xmlns:a16="http://schemas.microsoft.com/office/drawing/2014/main" id="{F9534BCD-86B8-6B4F-B9FC-948F84AD8F7B}"/>
                </a:ext>
              </a:extLst>
            </p:cNvPr>
            <p:cNvSpPr/>
            <p:nvPr/>
          </p:nvSpPr>
          <p:spPr>
            <a:xfrm>
              <a:off x="580727" y="1406210"/>
              <a:ext cx="3523839" cy="2240639"/>
            </a:xfrm>
            <a:prstGeom prst="rect">
              <a:avLst/>
            </a:prstGeom>
            <a:gradFill>
              <a:gsLst>
                <a:gs pos="37000">
                  <a:srgbClr val="000000">
                    <a:alpha val="0"/>
                  </a:srgbClr>
                </a:gs>
                <a:gs pos="0">
                  <a:schemeClr val="tx1">
                    <a:alpha val="42000"/>
                  </a:schemeClr>
                </a:gs>
                <a:gs pos="28000">
                  <a:srgbClr val="000000">
                    <a:alpha val="44000"/>
                  </a:srgbClr>
                </a:gs>
                <a:gs pos="17000">
                  <a:srgbClr val="000000">
                    <a:alpha val="45000"/>
                  </a:srgbClr>
                </a:gs>
                <a:gs pos="98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副标题 2"/>
            <p:cNvSpPr txBox="1">
              <a:spLocks/>
            </p:cNvSpPr>
            <p:nvPr/>
          </p:nvSpPr>
          <p:spPr>
            <a:xfrm>
              <a:off x="1100507" y="3301915"/>
              <a:ext cx="2484278" cy="3296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CN" altLang="en-US" sz="1400" dirty="0" smtClean="0">
                  <a:solidFill>
                    <a:schemeClr val="bg1"/>
                  </a:solidFill>
                  <a:latin typeface="Arial" panose="020B0604020202020204" pitchFamily="34" charset="0"/>
                  <a:cs typeface="Arial" panose="020B0604020202020204" pitchFamily="34" charset="0"/>
                </a:rPr>
                <a:t>瑶池西餐厅</a:t>
              </a:r>
              <a:endParaRPr lang="en-US" altLang="zh-CN" sz="1400" dirty="0" smtClean="0">
                <a:solidFill>
                  <a:schemeClr val="bg1"/>
                </a:solidFill>
                <a:latin typeface="Arial" panose="020B0604020202020204" pitchFamily="34" charset="0"/>
                <a:cs typeface="Arial" panose="020B0604020202020204" pitchFamily="34" charset="0"/>
              </a:endParaRPr>
            </a:p>
          </p:txBody>
        </p:sp>
      </p:grpSp>
      <p:grpSp>
        <p:nvGrpSpPr>
          <p:cNvPr id="47" name="Group 46"/>
          <p:cNvGrpSpPr/>
          <p:nvPr/>
        </p:nvGrpSpPr>
        <p:grpSpPr>
          <a:xfrm>
            <a:off x="7034849" y="1373946"/>
            <a:ext cx="3582462" cy="2225335"/>
            <a:chOff x="7303791" y="1390900"/>
            <a:chExt cx="3582462" cy="2225335"/>
          </a:xfrm>
        </p:grpSpPr>
        <p:pic>
          <p:nvPicPr>
            <p:cNvPr id="29"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03792" y="1390900"/>
              <a:ext cx="3582461" cy="2225335"/>
            </a:xfrm>
            <a:prstGeom prst="rect">
              <a:avLst/>
            </a:prstGeom>
            <a:ln>
              <a:noFill/>
            </a:ln>
            <a:effectLst>
              <a:outerShdw blurRad="292100" dist="139700" dir="2700000" algn="tl" rotWithShape="0">
                <a:srgbClr val="333333">
                  <a:alpha val="65000"/>
                </a:srgbClr>
              </a:outerShdw>
            </a:effectLst>
          </p:spPr>
        </p:pic>
        <p:sp>
          <p:nvSpPr>
            <p:cNvPr id="26" name="Rectangle 8">
              <a:extLst>
                <a:ext uri="{FF2B5EF4-FFF2-40B4-BE49-F238E27FC236}">
                  <a16:creationId xmlns:a16="http://schemas.microsoft.com/office/drawing/2014/main" id="{F9534BCD-86B8-6B4F-B9FC-948F84AD8F7B}"/>
                </a:ext>
              </a:extLst>
            </p:cNvPr>
            <p:cNvSpPr/>
            <p:nvPr/>
          </p:nvSpPr>
          <p:spPr>
            <a:xfrm>
              <a:off x="7303791" y="1390900"/>
              <a:ext cx="3582461" cy="2225333"/>
            </a:xfrm>
            <a:prstGeom prst="rect">
              <a:avLst/>
            </a:prstGeom>
            <a:gradFill>
              <a:gsLst>
                <a:gs pos="37000">
                  <a:srgbClr val="000000">
                    <a:alpha val="0"/>
                  </a:srgbClr>
                </a:gs>
                <a:gs pos="0">
                  <a:schemeClr val="tx1">
                    <a:alpha val="42000"/>
                  </a:schemeClr>
                </a:gs>
                <a:gs pos="28000">
                  <a:srgbClr val="000000">
                    <a:alpha val="44000"/>
                  </a:srgbClr>
                </a:gs>
                <a:gs pos="17000">
                  <a:srgbClr val="000000">
                    <a:alpha val="45000"/>
                  </a:srgbClr>
                </a:gs>
                <a:gs pos="98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副标题 2"/>
            <p:cNvSpPr txBox="1">
              <a:spLocks/>
            </p:cNvSpPr>
            <p:nvPr/>
          </p:nvSpPr>
          <p:spPr>
            <a:xfrm>
              <a:off x="7730871" y="3215702"/>
              <a:ext cx="2728302" cy="3827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CN" altLang="en-US" sz="1400" dirty="0" smtClean="0">
                  <a:solidFill>
                    <a:schemeClr val="bg1"/>
                  </a:solidFill>
                  <a:latin typeface="Arial" panose="020B0604020202020204" pitchFamily="34" charset="0"/>
                  <a:cs typeface="Arial" panose="020B0604020202020204" pitchFamily="34" charset="0"/>
                </a:rPr>
                <a:t>东南亚餐厅</a:t>
              </a:r>
              <a:endParaRPr lang="en-US" altLang="zh-CN" sz="1400" dirty="0" smtClean="0">
                <a:solidFill>
                  <a:schemeClr val="bg1"/>
                </a:solidFill>
                <a:latin typeface="Arial" panose="020B0604020202020204" pitchFamily="34" charset="0"/>
                <a:cs typeface="Arial" panose="020B0604020202020204" pitchFamily="34" charset="0"/>
              </a:endParaRPr>
            </a:p>
          </p:txBody>
        </p:sp>
      </p:grpSp>
      <p:grpSp>
        <p:nvGrpSpPr>
          <p:cNvPr id="46" name="Group 45"/>
          <p:cNvGrpSpPr/>
          <p:nvPr/>
        </p:nvGrpSpPr>
        <p:grpSpPr>
          <a:xfrm>
            <a:off x="7034849" y="4020321"/>
            <a:ext cx="3582462" cy="2273501"/>
            <a:chOff x="8122024" y="1390901"/>
            <a:chExt cx="3582462" cy="2273501"/>
          </a:xfrm>
        </p:grpSpPr>
        <p:pic>
          <p:nvPicPr>
            <p:cNvPr id="36" name="Picture 3"/>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8122024" y="1390901"/>
              <a:ext cx="3582462" cy="2255951"/>
            </a:xfrm>
            <a:prstGeom prst="rect">
              <a:avLst/>
            </a:prstGeom>
            <a:ln>
              <a:noFill/>
            </a:ln>
            <a:effectLst>
              <a:outerShdw blurRad="292100" dist="139700" dir="2700000" algn="tl" rotWithShape="0">
                <a:srgbClr val="333333">
                  <a:alpha val="65000"/>
                </a:srgbClr>
              </a:outerShdw>
            </a:effectLst>
          </p:spPr>
        </p:pic>
        <p:sp>
          <p:nvSpPr>
            <p:cNvPr id="43" name="Rectangle 8">
              <a:extLst>
                <a:ext uri="{FF2B5EF4-FFF2-40B4-BE49-F238E27FC236}">
                  <a16:creationId xmlns:a16="http://schemas.microsoft.com/office/drawing/2014/main" id="{F9534BCD-86B8-6B4F-B9FC-948F84AD8F7B}"/>
                </a:ext>
              </a:extLst>
            </p:cNvPr>
            <p:cNvSpPr/>
            <p:nvPr/>
          </p:nvSpPr>
          <p:spPr>
            <a:xfrm>
              <a:off x="8122024" y="1423763"/>
              <a:ext cx="3582462" cy="2240639"/>
            </a:xfrm>
            <a:prstGeom prst="rect">
              <a:avLst/>
            </a:prstGeom>
            <a:gradFill>
              <a:gsLst>
                <a:gs pos="37000">
                  <a:srgbClr val="000000">
                    <a:alpha val="0"/>
                  </a:srgbClr>
                </a:gs>
                <a:gs pos="0">
                  <a:schemeClr val="tx1">
                    <a:alpha val="42000"/>
                  </a:schemeClr>
                </a:gs>
                <a:gs pos="28000">
                  <a:srgbClr val="000000">
                    <a:alpha val="44000"/>
                  </a:srgbClr>
                </a:gs>
                <a:gs pos="17000">
                  <a:srgbClr val="000000">
                    <a:alpha val="45000"/>
                  </a:srgbClr>
                </a:gs>
                <a:gs pos="98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副标题 2"/>
            <p:cNvSpPr txBox="1">
              <a:spLocks/>
            </p:cNvSpPr>
            <p:nvPr/>
          </p:nvSpPr>
          <p:spPr>
            <a:xfrm>
              <a:off x="8812205" y="3286603"/>
              <a:ext cx="2484278" cy="3296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CN" altLang="en-US" sz="1400" dirty="0" smtClean="0">
                  <a:solidFill>
                    <a:schemeClr val="bg1"/>
                  </a:solidFill>
                  <a:latin typeface="Arial" panose="020B0604020202020204" pitchFamily="34" charset="0"/>
                  <a:cs typeface="Arial" panose="020B0604020202020204" pitchFamily="34" charset="0"/>
                </a:rPr>
                <a:t>白云中餐厅</a:t>
              </a:r>
              <a:endParaRPr lang="en-US" altLang="zh-CN" sz="1400" dirty="0" smtClean="0">
                <a:solidFill>
                  <a:schemeClr val="bg1"/>
                </a:solidFill>
                <a:latin typeface="Arial" panose="020B0604020202020204" pitchFamily="34" charset="0"/>
                <a:cs typeface="Arial" panose="020B0604020202020204" pitchFamily="34" charset="0"/>
              </a:endParaRPr>
            </a:p>
          </p:txBody>
        </p:sp>
      </p:grpSp>
      <p:grpSp>
        <p:nvGrpSpPr>
          <p:cNvPr id="52" name="Group 51"/>
          <p:cNvGrpSpPr/>
          <p:nvPr/>
        </p:nvGrpSpPr>
        <p:grpSpPr>
          <a:xfrm>
            <a:off x="1506070" y="3984620"/>
            <a:ext cx="3523840" cy="2276340"/>
            <a:chOff x="1215614" y="3954000"/>
            <a:chExt cx="3523840" cy="2276340"/>
          </a:xfrm>
        </p:grpSpPr>
        <p:pic>
          <p:nvPicPr>
            <p:cNvPr id="45"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221631" y="3954000"/>
              <a:ext cx="3517823" cy="2276340"/>
            </a:xfrm>
            <a:prstGeom prst="rect">
              <a:avLst/>
            </a:prstGeom>
            <a:ln>
              <a:noFill/>
            </a:ln>
            <a:effectLst>
              <a:outerShdw blurRad="292100" dist="139700" dir="2700000" algn="tl" rotWithShape="0">
                <a:srgbClr val="333333">
                  <a:alpha val="65000"/>
                </a:srgbClr>
              </a:outerShdw>
            </a:effectLst>
          </p:spPr>
        </p:pic>
        <p:sp>
          <p:nvSpPr>
            <p:cNvPr id="50" name="Rectangle 8">
              <a:extLst>
                <a:ext uri="{FF2B5EF4-FFF2-40B4-BE49-F238E27FC236}">
                  <a16:creationId xmlns:a16="http://schemas.microsoft.com/office/drawing/2014/main" id="{F9534BCD-86B8-6B4F-B9FC-948F84AD8F7B}"/>
                </a:ext>
              </a:extLst>
            </p:cNvPr>
            <p:cNvSpPr/>
            <p:nvPr/>
          </p:nvSpPr>
          <p:spPr>
            <a:xfrm>
              <a:off x="1215614" y="3989701"/>
              <a:ext cx="3523839" cy="2240639"/>
            </a:xfrm>
            <a:prstGeom prst="rect">
              <a:avLst/>
            </a:prstGeom>
            <a:gradFill>
              <a:gsLst>
                <a:gs pos="37000">
                  <a:srgbClr val="000000">
                    <a:alpha val="0"/>
                  </a:srgbClr>
                </a:gs>
                <a:gs pos="0">
                  <a:schemeClr val="tx1">
                    <a:alpha val="42000"/>
                  </a:schemeClr>
                </a:gs>
                <a:gs pos="28000">
                  <a:srgbClr val="000000">
                    <a:alpha val="44000"/>
                  </a:srgbClr>
                </a:gs>
                <a:gs pos="17000">
                  <a:srgbClr val="000000">
                    <a:alpha val="45000"/>
                  </a:srgbClr>
                </a:gs>
                <a:gs pos="98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副标题 2"/>
            <p:cNvSpPr txBox="1">
              <a:spLocks/>
            </p:cNvSpPr>
            <p:nvPr/>
          </p:nvSpPr>
          <p:spPr>
            <a:xfrm>
              <a:off x="1735394" y="5887359"/>
              <a:ext cx="2484278" cy="3296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CN" altLang="en-US" sz="1400" dirty="0" smtClean="0">
                  <a:solidFill>
                    <a:schemeClr val="bg1"/>
                  </a:solidFill>
                  <a:latin typeface="Arial" panose="020B0604020202020204" pitchFamily="34" charset="0"/>
                  <a:cs typeface="Arial" panose="020B0604020202020204" pitchFamily="34" charset="0"/>
                </a:rPr>
                <a:t>喜有餐厅</a:t>
              </a:r>
              <a:endParaRPr lang="en-US" altLang="zh-CN" sz="1400" dirty="0" smtClean="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54976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CF3F081B-CB7A-46F8-9747-7E6955DDA3EC}"/>
              </a:ext>
            </a:extLst>
          </p:cNvPr>
          <p:cNvSpPr>
            <a:spLocks noGrp="1"/>
          </p:cNvSpPr>
          <p:nvPr>
            <p:ph type="title"/>
          </p:nvPr>
        </p:nvSpPr>
        <p:spPr>
          <a:xfrm>
            <a:off x="326896" y="450512"/>
            <a:ext cx="7916267" cy="626121"/>
          </a:xfrm>
        </p:spPr>
        <p:txBody>
          <a:bodyPr>
            <a:normAutofit/>
          </a:bodyPr>
          <a:lstStyle/>
          <a:p>
            <a:r>
              <a:rPr lang="zh-CN" altLang="en-US" sz="3200" dirty="0">
                <a:solidFill>
                  <a:schemeClr val="tx1">
                    <a:lumMod val="85000"/>
                    <a:lumOff val="15000"/>
                  </a:schemeClr>
                </a:solidFill>
                <a:latin typeface="SimSun" panose="02010600030101010101" pitchFamily="2" charset="-122"/>
                <a:ea typeface="SimSun" panose="02010600030101010101" pitchFamily="2" charset="-122"/>
              </a:rPr>
              <a:t>餐</a:t>
            </a:r>
            <a:r>
              <a:rPr lang="zh-CN" altLang="en-US" sz="3200" dirty="0" smtClean="0">
                <a:solidFill>
                  <a:schemeClr val="tx1">
                    <a:lumMod val="85000"/>
                    <a:lumOff val="15000"/>
                  </a:schemeClr>
                </a:solidFill>
                <a:latin typeface="SimSun" panose="02010600030101010101" pitchFamily="2" charset="-122"/>
                <a:ea typeface="SimSun" panose="02010600030101010101" pitchFamily="2" charset="-122"/>
              </a:rPr>
              <a:t>饮服务</a:t>
            </a:r>
            <a:endParaRPr sz="3200" dirty="0">
              <a:solidFill>
                <a:schemeClr val="tx1">
                  <a:lumMod val="85000"/>
                  <a:lumOff val="15000"/>
                </a:schemeClr>
              </a:solidFill>
              <a:latin typeface="SimSun" panose="02010600030101010101" pitchFamily="2" charset="-122"/>
              <a:ea typeface="SimSun" panose="02010600030101010101" pitchFamily="2" charset="-122"/>
            </a:endParaRPr>
          </a:p>
        </p:txBody>
      </p:sp>
      <p:grpSp>
        <p:nvGrpSpPr>
          <p:cNvPr id="18" name="Group 17"/>
          <p:cNvGrpSpPr/>
          <p:nvPr/>
        </p:nvGrpSpPr>
        <p:grpSpPr>
          <a:xfrm>
            <a:off x="379454" y="987334"/>
            <a:ext cx="1684362" cy="27105"/>
            <a:chOff x="668426" y="1143528"/>
            <a:chExt cx="1684362" cy="27105"/>
          </a:xfrm>
        </p:grpSpPr>
        <p:cxnSp>
          <p:nvCxnSpPr>
            <p:cNvPr id="19" name="Straight Connector 18"/>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300254" y="2509584"/>
            <a:ext cx="3337996" cy="2225331"/>
            <a:chOff x="300254" y="2509584"/>
            <a:chExt cx="3337996" cy="2225331"/>
          </a:xfrm>
        </p:grpSpPr>
        <p:pic>
          <p:nvPicPr>
            <p:cNvPr id="34"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0254" y="2509584"/>
              <a:ext cx="3337996" cy="2225331"/>
            </a:xfrm>
            <a:prstGeom prst="rect">
              <a:avLst/>
            </a:prstGeom>
            <a:ln>
              <a:noFill/>
            </a:ln>
            <a:effectLst>
              <a:outerShdw blurRad="292100" dist="139700" dir="2700000" algn="tl" rotWithShape="0">
                <a:srgbClr val="333333">
                  <a:alpha val="65000"/>
                </a:srgbClr>
              </a:outerShdw>
            </a:effectLst>
          </p:spPr>
        </p:pic>
        <p:sp>
          <p:nvSpPr>
            <p:cNvPr id="25" name="Rectangle 8">
              <a:extLst>
                <a:ext uri="{FF2B5EF4-FFF2-40B4-BE49-F238E27FC236}">
                  <a16:creationId xmlns:a16="http://schemas.microsoft.com/office/drawing/2014/main" id="{F9534BCD-86B8-6B4F-B9FC-948F84AD8F7B}"/>
                </a:ext>
              </a:extLst>
            </p:cNvPr>
            <p:cNvSpPr/>
            <p:nvPr/>
          </p:nvSpPr>
          <p:spPr>
            <a:xfrm>
              <a:off x="300254" y="2509584"/>
              <a:ext cx="3337996" cy="2225326"/>
            </a:xfrm>
            <a:prstGeom prst="rect">
              <a:avLst/>
            </a:prstGeom>
            <a:gradFill>
              <a:gsLst>
                <a:gs pos="37000">
                  <a:srgbClr val="000000">
                    <a:alpha val="0"/>
                  </a:srgbClr>
                </a:gs>
                <a:gs pos="0">
                  <a:schemeClr val="tx1">
                    <a:alpha val="42000"/>
                  </a:schemeClr>
                </a:gs>
                <a:gs pos="28000">
                  <a:srgbClr val="000000">
                    <a:alpha val="44000"/>
                  </a:srgbClr>
                </a:gs>
                <a:gs pos="17000">
                  <a:srgbClr val="000000">
                    <a:alpha val="45000"/>
                  </a:srgbClr>
                </a:gs>
                <a:gs pos="98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副标题 2"/>
            <p:cNvSpPr txBox="1">
              <a:spLocks/>
            </p:cNvSpPr>
            <p:nvPr/>
          </p:nvSpPr>
          <p:spPr>
            <a:xfrm>
              <a:off x="727111" y="4389976"/>
              <a:ext cx="2484278" cy="3296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CN" altLang="en-US" sz="1400" dirty="0" smtClean="0">
                  <a:solidFill>
                    <a:schemeClr val="bg1"/>
                  </a:solidFill>
                  <a:latin typeface="Arial" panose="020B0604020202020204" pitchFamily="34" charset="0"/>
                  <a:cs typeface="Arial" panose="020B0604020202020204" pitchFamily="34" charset="0"/>
                </a:rPr>
                <a:t>美景台大堂吧</a:t>
              </a:r>
              <a:endParaRPr lang="en-US" altLang="zh-CN" sz="1400" dirty="0" smtClean="0">
                <a:solidFill>
                  <a:schemeClr val="bg1"/>
                </a:solidFill>
                <a:latin typeface="Arial" panose="020B0604020202020204" pitchFamily="34" charset="0"/>
                <a:cs typeface="Arial" panose="020B0604020202020204" pitchFamily="34" charset="0"/>
              </a:endParaRPr>
            </a:p>
          </p:txBody>
        </p:sp>
      </p:grpSp>
      <p:grpSp>
        <p:nvGrpSpPr>
          <p:cNvPr id="2" name="Group 1"/>
          <p:cNvGrpSpPr/>
          <p:nvPr/>
        </p:nvGrpSpPr>
        <p:grpSpPr>
          <a:xfrm>
            <a:off x="4420954" y="2501926"/>
            <a:ext cx="3351816" cy="2225335"/>
            <a:chOff x="4420954" y="2501926"/>
            <a:chExt cx="3351816" cy="2225335"/>
          </a:xfrm>
        </p:grpSpPr>
        <p:pic>
          <p:nvPicPr>
            <p:cNvPr id="29"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0954" y="2501926"/>
              <a:ext cx="3351816" cy="2225335"/>
            </a:xfrm>
            <a:prstGeom prst="rect">
              <a:avLst/>
            </a:prstGeom>
            <a:ln>
              <a:noFill/>
            </a:ln>
            <a:effectLst>
              <a:outerShdw blurRad="292100" dist="139700" dir="2700000" algn="tl" rotWithShape="0">
                <a:srgbClr val="333333">
                  <a:alpha val="65000"/>
                </a:srgbClr>
              </a:outerShdw>
            </a:effectLst>
          </p:spPr>
        </p:pic>
        <p:sp>
          <p:nvSpPr>
            <p:cNvPr id="26" name="Rectangle 8">
              <a:extLst>
                <a:ext uri="{FF2B5EF4-FFF2-40B4-BE49-F238E27FC236}">
                  <a16:creationId xmlns:a16="http://schemas.microsoft.com/office/drawing/2014/main" id="{F9534BCD-86B8-6B4F-B9FC-948F84AD8F7B}"/>
                </a:ext>
              </a:extLst>
            </p:cNvPr>
            <p:cNvSpPr/>
            <p:nvPr/>
          </p:nvSpPr>
          <p:spPr>
            <a:xfrm>
              <a:off x="4420954" y="2509584"/>
              <a:ext cx="3351816" cy="2217675"/>
            </a:xfrm>
            <a:prstGeom prst="rect">
              <a:avLst/>
            </a:prstGeom>
            <a:gradFill>
              <a:gsLst>
                <a:gs pos="37000">
                  <a:srgbClr val="000000">
                    <a:alpha val="0"/>
                  </a:srgbClr>
                </a:gs>
                <a:gs pos="0">
                  <a:schemeClr val="tx1">
                    <a:alpha val="42000"/>
                  </a:schemeClr>
                </a:gs>
                <a:gs pos="28000">
                  <a:srgbClr val="000000">
                    <a:alpha val="44000"/>
                  </a:srgbClr>
                </a:gs>
                <a:gs pos="17000">
                  <a:srgbClr val="000000">
                    <a:alpha val="45000"/>
                  </a:srgbClr>
                </a:gs>
                <a:gs pos="98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副标题 2"/>
            <p:cNvSpPr txBox="1">
              <a:spLocks/>
            </p:cNvSpPr>
            <p:nvPr/>
          </p:nvSpPr>
          <p:spPr>
            <a:xfrm>
              <a:off x="4732711" y="4326728"/>
              <a:ext cx="2728302" cy="3827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CN" altLang="en-US" sz="1400" dirty="0" smtClean="0">
                  <a:solidFill>
                    <a:schemeClr val="bg1"/>
                  </a:solidFill>
                  <a:latin typeface="Arial" panose="020B0604020202020204" pitchFamily="34" charset="0"/>
                  <a:cs typeface="Arial" panose="020B0604020202020204" pitchFamily="34" charset="0"/>
                </a:rPr>
                <a:t>绿洲吧</a:t>
              </a:r>
              <a:endParaRPr lang="en-US" altLang="zh-CN" sz="1400" dirty="0" smtClean="0">
                <a:solidFill>
                  <a:schemeClr val="bg1"/>
                </a:solidFill>
                <a:latin typeface="Arial" panose="020B0604020202020204" pitchFamily="34" charset="0"/>
                <a:cs typeface="Arial" panose="020B0604020202020204" pitchFamily="34" charset="0"/>
              </a:endParaRPr>
            </a:p>
          </p:txBody>
        </p:sp>
      </p:grpSp>
      <p:grpSp>
        <p:nvGrpSpPr>
          <p:cNvPr id="4" name="Group 3"/>
          <p:cNvGrpSpPr/>
          <p:nvPr/>
        </p:nvGrpSpPr>
        <p:grpSpPr>
          <a:xfrm>
            <a:off x="8482579" y="2509584"/>
            <a:ext cx="3397930" cy="2273501"/>
            <a:chOff x="8482579" y="2509584"/>
            <a:chExt cx="3397930" cy="2273501"/>
          </a:xfrm>
        </p:grpSpPr>
        <p:pic>
          <p:nvPicPr>
            <p:cNvPr id="36"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82579" y="2509584"/>
              <a:ext cx="3397930" cy="2255951"/>
            </a:xfrm>
            <a:prstGeom prst="rect">
              <a:avLst/>
            </a:prstGeom>
            <a:ln>
              <a:noFill/>
            </a:ln>
            <a:effectLst>
              <a:outerShdw blurRad="292100" dist="139700" dir="2700000" algn="tl" rotWithShape="0">
                <a:srgbClr val="333333">
                  <a:alpha val="65000"/>
                </a:srgbClr>
              </a:outerShdw>
            </a:effectLst>
          </p:spPr>
        </p:pic>
        <p:sp>
          <p:nvSpPr>
            <p:cNvPr id="43" name="Rectangle 8">
              <a:extLst>
                <a:ext uri="{FF2B5EF4-FFF2-40B4-BE49-F238E27FC236}">
                  <a16:creationId xmlns:a16="http://schemas.microsoft.com/office/drawing/2014/main" id="{F9534BCD-86B8-6B4F-B9FC-948F84AD8F7B}"/>
                </a:ext>
              </a:extLst>
            </p:cNvPr>
            <p:cNvSpPr/>
            <p:nvPr/>
          </p:nvSpPr>
          <p:spPr>
            <a:xfrm>
              <a:off x="8482579" y="2509584"/>
              <a:ext cx="3397930" cy="2273501"/>
            </a:xfrm>
            <a:prstGeom prst="rect">
              <a:avLst/>
            </a:prstGeom>
            <a:gradFill>
              <a:gsLst>
                <a:gs pos="37000">
                  <a:srgbClr val="000000">
                    <a:alpha val="0"/>
                  </a:srgbClr>
                </a:gs>
                <a:gs pos="0">
                  <a:schemeClr val="tx1">
                    <a:alpha val="42000"/>
                  </a:schemeClr>
                </a:gs>
                <a:gs pos="28000">
                  <a:srgbClr val="000000">
                    <a:alpha val="44000"/>
                  </a:srgbClr>
                </a:gs>
                <a:gs pos="17000">
                  <a:srgbClr val="000000">
                    <a:alpha val="45000"/>
                  </a:srgbClr>
                </a:gs>
                <a:gs pos="98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副标题 2"/>
            <p:cNvSpPr txBox="1">
              <a:spLocks/>
            </p:cNvSpPr>
            <p:nvPr/>
          </p:nvSpPr>
          <p:spPr>
            <a:xfrm>
              <a:off x="9080494" y="4405286"/>
              <a:ext cx="2484278" cy="3296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CN" altLang="en-US" sz="1400" dirty="0" smtClean="0">
                  <a:solidFill>
                    <a:schemeClr val="bg1"/>
                  </a:solidFill>
                  <a:latin typeface="Arial" panose="020B0604020202020204" pitchFamily="34" charset="0"/>
                  <a:cs typeface="Arial" panose="020B0604020202020204" pitchFamily="34" charset="0"/>
                </a:rPr>
                <a:t>蓝涛沙滩吧</a:t>
              </a:r>
              <a:endParaRPr lang="en-US" altLang="zh-CN" sz="1400" dirty="0" smtClean="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5947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CF3F081B-CB7A-46F8-9747-7E6955DDA3EC}"/>
              </a:ext>
            </a:extLst>
          </p:cNvPr>
          <p:cNvSpPr>
            <a:spLocks noGrp="1"/>
          </p:cNvSpPr>
          <p:nvPr>
            <p:ph type="title"/>
          </p:nvPr>
        </p:nvSpPr>
        <p:spPr>
          <a:xfrm>
            <a:off x="379454" y="4458827"/>
            <a:ext cx="7916267" cy="626121"/>
          </a:xfrm>
        </p:spPr>
        <p:txBody>
          <a:bodyPr>
            <a:normAutofit/>
          </a:bodyPr>
          <a:lstStyle/>
          <a:p>
            <a:r>
              <a:rPr lang="zh-CN" altLang="en-US" sz="3200" dirty="0">
                <a:solidFill>
                  <a:schemeClr val="tx1">
                    <a:lumMod val="85000"/>
                    <a:lumOff val="15000"/>
                  </a:schemeClr>
                </a:solidFill>
                <a:latin typeface="SimSun" panose="02010600030101010101" pitchFamily="2" charset="-122"/>
                <a:ea typeface="SimSun" panose="02010600030101010101" pitchFamily="2" charset="-122"/>
              </a:rPr>
              <a:t>餐</a:t>
            </a:r>
            <a:r>
              <a:rPr lang="zh-CN" altLang="en-US" sz="3200" dirty="0" smtClean="0">
                <a:solidFill>
                  <a:schemeClr val="tx1">
                    <a:lumMod val="85000"/>
                    <a:lumOff val="15000"/>
                  </a:schemeClr>
                </a:solidFill>
                <a:latin typeface="SimSun" panose="02010600030101010101" pitchFamily="2" charset="-122"/>
                <a:ea typeface="SimSun" panose="02010600030101010101" pitchFamily="2" charset="-122"/>
              </a:rPr>
              <a:t>饮服务</a:t>
            </a:r>
            <a:endParaRPr sz="3200" dirty="0">
              <a:solidFill>
                <a:schemeClr val="tx1">
                  <a:lumMod val="85000"/>
                  <a:lumOff val="15000"/>
                </a:schemeClr>
              </a:solidFill>
              <a:latin typeface="SimSun" panose="02010600030101010101" pitchFamily="2" charset="-122"/>
              <a:ea typeface="SimSun" panose="02010600030101010101" pitchFamily="2" charset="-122"/>
            </a:endParaRPr>
          </a:p>
        </p:txBody>
      </p:sp>
      <p:grpSp>
        <p:nvGrpSpPr>
          <p:cNvPr id="18" name="Group 17"/>
          <p:cNvGrpSpPr/>
          <p:nvPr/>
        </p:nvGrpSpPr>
        <p:grpSpPr>
          <a:xfrm>
            <a:off x="432012" y="4995649"/>
            <a:ext cx="1684362" cy="27105"/>
            <a:chOff x="668426" y="1143528"/>
            <a:chExt cx="1684362" cy="27105"/>
          </a:xfrm>
        </p:grpSpPr>
        <p:cxnSp>
          <p:nvCxnSpPr>
            <p:cNvPr id="19" name="Straight Connector 18"/>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sp>
        <p:nvSpPr>
          <p:cNvPr id="21" name="副标题 2"/>
          <p:cNvSpPr txBox="1">
            <a:spLocks/>
          </p:cNvSpPr>
          <p:nvPr/>
        </p:nvSpPr>
        <p:spPr>
          <a:xfrm>
            <a:off x="379453" y="5214040"/>
            <a:ext cx="10427092" cy="1380399"/>
          </a:xfrm>
          <a:prstGeom prst="rect">
            <a:avLst/>
          </a:prstGeom>
          <a:noFill/>
        </p:spPr>
        <p:txBody>
          <a:bodyPr vert="horz" lIns="91440" tIns="45720" rIns="91440" bIns="45720" rtlCol="0">
            <a:normAutofit fontScale="92500"/>
          </a:bodyPr>
          <a:lstStyle>
            <a:lvl1pPr marL="0" indent="0" algn="l" defTabSz="914400" rtl="0" eaLnBrk="1" latinLnBrk="0" hangingPunct="1">
              <a:lnSpc>
                <a:spcPct val="110000"/>
              </a:lnSpc>
              <a:spcBef>
                <a:spcPts val="0"/>
              </a:spcBef>
              <a:spcAft>
                <a:spcPts val="2400"/>
              </a:spcAft>
              <a:buFont typeface="Arial" panose="020B0604020202020204" pitchFamily="34" charset="0"/>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fontAlgn="base">
              <a:lnSpc>
                <a:spcPct val="150000"/>
              </a:lnSpc>
              <a:spcAft>
                <a:spcPct val="0"/>
              </a:spcAft>
              <a:buClr>
                <a:srgbClr val="C4DB7B"/>
              </a:buClr>
              <a:defRPr/>
            </a:pPr>
            <a:r>
              <a:rPr lang="zh-CN" altLang="en-US" sz="1600" dirty="0" smtClean="0">
                <a:solidFill>
                  <a:srgbClr val="3A3A3A"/>
                </a:solidFill>
              </a:rPr>
              <a:t>酒店拥有总面积为3,181平方米宴会及会议场地。分为</a:t>
            </a:r>
            <a:r>
              <a:rPr lang="en-US" altLang="zh-CN" sz="1600" dirty="0" smtClean="0">
                <a:solidFill>
                  <a:srgbClr val="3A3A3A"/>
                </a:solidFill>
              </a:rPr>
              <a:t>10</a:t>
            </a:r>
            <a:r>
              <a:rPr lang="zh-CN" altLang="en-US" sz="1600" dirty="0" smtClean="0">
                <a:solidFill>
                  <a:srgbClr val="3A3A3A"/>
                </a:solidFill>
              </a:rPr>
              <a:t>个配备先进试听设备的会议厅，以及最大面积达1,250平方米，层高达</a:t>
            </a:r>
            <a:r>
              <a:rPr lang="en-US" altLang="zh-CN" sz="1600" dirty="0" smtClean="0">
                <a:solidFill>
                  <a:srgbClr val="3A3A3A"/>
                </a:solidFill>
              </a:rPr>
              <a:t>10</a:t>
            </a:r>
            <a:r>
              <a:rPr lang="zh-CN" altLang="en-US" sz="1600" dirty="0" smtClean="0">
                <a:solidFill>
                  <a:srgbClr val="3A3A3A"/>
                </a:solidFill>
              </a:rPr>
              <a:t>米的海洋宴会厅，可同时容纳逾1,400人。</a:t>
            </a:r>
            <a:endParaRPr lang="en-US" altLang="zh-CN" sz="1600" dirty="0" smtClean="0">
              <a:solidFill>
                <a:srgbClr val="3A3A3A"/>
              </a:solidFill>
            </a:endParaRPr>
          </a:p>
          <a:p>
            <a:pPr fontAlgn="base">
              <a:lnSpc>
                <a:spcPct val="150000"/>
              </a:lnSpc>
              <a:spcAft>
                <a:spcPct val="0"/>
              </a:spcAft>
              <a:buClr>
                <a:srgbClr val="C4DB7B"/>
              </a:buClr>
              <a:defRPr/>
            </a:pPr>
            <a:r>
              <a:rPr lang="zh-CN" altLang="en-US" sz="1600" dirty="0">
                <a:solidFill>
                  <a:srgbClr val="3A3A3A"/>
                </a:solidFill>
              </a:rPr>
              <a:t>宴会厅及其会前接待区毗邻繁茂花园，不仅是举办餐前鸡尾酒会和会间茶歇的理想场所，更可以满足不同规模的会议需</a:t>
            </a:r>
            <a:r>
              <a:rPr lang="zh-CN" altLang="en-US" sz="1600" dirty="0" smtClean="0">
                <a:solidFill>
                  <a:srgbClr val="3A3A3A"/>
                </a:solidFill>
              </a:rPr>
              <a:t>求。</a:t>
            </a:r>
            <a:endParaRPr lang="zh-CN" altLang="en-US" sz="1600" dirty="0">
              <a:solidFill>
                <a:srgbClr val="3A3A3A"/>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4303060"/>
          </a:xfrm>
          <a:prstGeom prst="rect">
            <a:avLst/>
          </a:prstGeom>
        </p:spPr>
      </p:pic>
    </p:spTree>
    <p:extLst>
      <p:ext uri="{BB962C8B-B14F-4D97-AF65-F5344CB8AC3E}">
        <p14:creationId xmlns:p14="http://schemas.microsoft.com/office/powerpoint/2010/main" val="3991951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06467" y="4147129"/>
            <a:ext cx="4027978" cy="2456616"/>
          </a:xfrm>
          <a:prstGeom prst="rect">
            <a:avLst/>
          </a:prstGeom>
        </p:spPr>
      </p:pic>
      <p:sp>
        <p:nvSpPr>
          <p:cNvPr id="27" name="Rectangle 8">
            <a:extLst>
              <a:ext uri="{FF2B5EF4-FFF2-40B4-BE49-F238E27FC236}">
                <a16:creationId xmlns:a16="http://schemas.microsoft.com/office/drawing/2014/main" id="{F9534BCD-86B8-6B4F-B9FC-948F84AD8F7B}"/>
              </a:ext>
            </a:extLst>
          </p:cNvPr>
          <p:cNvSpPr/>
          <p:nvPr/>
        </p:nvSpPr>
        <p:spPr>
          <a:xfrm>
            <a:off x="1306467" y="4118346"/>
            <a:ext cx="4027978" cy="2485399"/>
          </a:xfrm>
          <a:prstGeom prst="rect">
            <a:avLst/>
          </a:prstGeom>
          <a:gradFill>
            <a:gsLst>
              <a:gs pos="37000">
                <a:srgbClr val="000000">
                  <a:alpha val="0"/>
                </a:srgbClr>
              </a:gs>
              <a:gs pos="0">
                <a:schemeClr val="tx1">
                  <a:alpha val="42000"/>
                </a:schemeClr>
              </a:gs>
              <a:gs pos="28000">
                <a:srgbClr val="000000">
                  <a:alpha val="44000"/>
                </a:srgbClr>
              </a:gs>
              <a:gs pos="17000">
                <a:srgbClr val="000000">
                  <a:alpha val="45000"/>
                </a:srgbClr>
              </a:gs>
              <a:gs pos="98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3">
            <a:extLst>
              <a:ext uri="{FF2B5EF4-FFF2-40B4-BE49-F238E27FC236}">
                <a16:creationId xmlns:a16="http://schemas.microsoft.com/office/drawing/2014/main" id="{CF3F081B-CB7A-46F8-9747-7E6955DDA3EC}"/>
              </a:ext>
            </a:extLst>
          </p:cNvPr>
          <p:cNvSpPr>
            <a:spLocks noGrp="1"/>
          </p:cNvSpPr>
          <p:nvPr>
            <p:ph type="title"/>
          </p:nvPr>
        </p:nvSpPr>
        <p:spPr>
          <a:xfrm>
            <a:off x="379453" y="575316"/>
            <a:ext cx="7916267" cy="626121"/>
          </a:xfrm>
        </p:spPr>
        <p:txBody>
          <a:bodyPr>
            <a:normAutofit/>
          </a:bodyPr>
          <a:lstStyle/>
          <a:p>
            <a:r>
              <a:rPr lang="zh-CN" altLang="en-US" sz="3200" b="1" dirty="0">
                <a:solidFill>
                  <a:srgbClr val="3A3A3A"/>
                </a:solidFill>
              </a:rPr>
              <a:t>康体娱乐</a:t>
            </a:r>
            <a:endParaRPr sz="3200" dirty="0">
              <a:solidFill>
                <a:srgbClr val="3A3A3A"/>
              </a:solidFill>
              <a:latin typeface="SimSun" panose="02010600030101010101" pitchFamily="2" charset="-122"/>
              <a:ea typeface="SimSun" panose="02010600030101010101" pitchFamily="2" charset="-122"/>
            </a:endParaRPr>
          </a:p>
        </p:txBody>
      </p:sp>
      <p:grpSp>
        <p:nvGrpSpPr>
          <p:cNvPr id="18" name="Group 17"/>
          <p:cNvGrpSpPr/>
          <p:nvPr/>
        </p:nvGrpSpPr>
        <p:grpSpPr>
          <a:xfrm>
            <a:off x="432011" y="1112138"/>
            <a:ext cx="1684362" cy="27105"/>
            <a:chOff x="668426" y="1143528"/>
            <a:chExt cx="1684362" cy="27105"/>
          </a:xfrm>
        </p:grpSpPr>
        <p:cxnSp>
          <p:nvCxnSpPr>
            <p:cNvPr id="19" name="Straight Connector 18"/>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06466" y="1398492"/>
            <a:ext cx="4027978" cy="2485399"/>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52717" y="1398492"/>
            <a:ext cx="4085322" cy="2526174"/>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52717" y="4147129"/>
            <a:ext cx="4085322" cy="2456616"/>
          </a:xfrm>
          <a:prstGeom prst="rect">
            <a:avLst/>
          </a:prstGeom>
        </p:spPr>
      </p:pic>
      <p:sp>
        <p:nvSpPr>
          <p:cNvPr id="22" name="Rectangle 8">
            <a:extLst>
              <a:ext uri="{FF2B5EF4-FFF2-40B4-BE49-F238E27FC236}">
                <a16:creationId xmlns:a16="http://schemas.microsoft.com/office/drawing/2014/main" id="{F9534BCD-86B8-6B4F-B9FC-948F84AD8F7B}"/>
              </a:ext>
            </a:extLst>
          </p:cNvPr>
          <p:cNvSpPr/>
          <p:nvPr/>
        </p:nvSpPr>
        <p:spPr>
          <a:xfrm>
            <a:off x="6452717" y="1398492"/>
            <a:ext cx="4085322" cy="2526174"/>
          </a:xfrm>
          <a:prstGeom prst="rect">
            <a:avLst/>
          </a:prstGeom>
          <a:gradFill>
            <a:gsLst>
              <a:gs pos="37000">
                <a:srgbClr val="000000">
                  <a:alpha val="0"/>
                </a:srgbClr>
              </a:gs>
              <a:gs pos="0">
                <a:schemeClr val="tx1">
                  <a:alpha val="42000"/>
                </a:schemeClr>
              </a:gs>
              <a:gs pos="28000">
                <a:srgbClr val="000000">
                  <a:alpha val="44000"/>
                </a:srgbClr>
              </a:gs>
              <a:gs pos="17000">
                <a:srgbClr val="000000">
                  <a:alpha val="45000"/>
                </a:srgbClr>
              </a:gs>
              <a:gs pos="98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副标题 2"/>
          <p:cNvSpPr txBox="1">
            <a:spLocks/>
          </p:cNvSpPr>
          <p:nvPr/>
        </p:nvSpPr>
        <p:spPr>
          <a:xfrm>
            <a:off x="7353822" y="3585135"/>
            <a:ext cx="2484278" cy="3296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CN" altLang="en-US" sz="1400" dirty="0" smtClean="0">
                <a:solidFill>
                  <a:schemeClr val="bg1"/>
                </a:solidFill>
                <a:latin typeface="Arial" panose="020B0604020202020204" pitchFamily="34" charset="0"/>
                <a:cs typeface="Arial" panose="020B0604020202020204" pitchFamily="34" charset="0"/>
              </a:rPr>
              <a:t>室外泳池</a:t>
            </a:r>
            <a:endParaRPr lang="en-US" altLang="zh-CN" sz="1400" dirty="0" smtClean="0">
              <a:solidFill>
                <a:schemeClr val="bg1"/>
              </a:solidFill>
              <a:latin typeface="Arial" panose="020B0604020202020204" pitchFamily="34" charset="0"/>
              <a:cs typeface="Arial" panose="020B0604020202020204" pitchFamily="34" charset="0"/>
            </a:endParaRPr>
          </a:p>
        </p:txBody>
      </p:sp>
      <p:sp>
        <p:nvSpPr>
          <p:cNvPr id="24" name="Rectangle 8">
            <a:extLst>
              <a:ext uri="{FF2B5EF4-FFF2-40B4-BE49-F238E27FC236}">
                <a16:creationId xmlns:a16="http://schemas.microsoft.com/office/drawing/2014/main" id="{F9534BCD-86B8-6B4F-B9FC-948F84AD8F7B}"/>
              </a:ext>
            </a:extLst>
          </p:cNvPr>
          <p:cNvSpPr/>
          <p:nvPr/>
        </p:nvSpPr>
        <p:spPr>
          <a:xfrm>
            <a:off x="1306466" y="1398491"/>
            <a:ext cx="4027978" cy="2485399"/>
          </a:xfrm>
          <a:prstGeom prst="rect">
            <a:avLst/>
          </a:prstGeom>
          <a:gradFill>
            <a:gsLst>
              <a:gs pos="37000">
                <a:srgbClr val="000000">
                  <a:alpha val="0"/>
                </a:srgbClr>
              </a:gs>
              <a:gs pos="0">
                <a:schemeClr val="tx1">
                  <a:alpha val="42000"/>
                </a:schemeClr>
              </a:gs>
              <a:gs pos="28000">
                <a:srgbClr val="000000">
                  <a:alpha val="44000"/>
                </a:srgbClr>
              </a:gs>
              <a:gs pos="17000">
                <a:srgbClr val="000000">
                  <a:alpha val="45000"/>
                </a:srgbClr>
              </a:gs>
              <a:gs pos="98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副标题 2">
            <a:hlinkClick r:id="rId6" action="ppaction://hlinkfile"/>
          </p:cNvPr>
          <p:cNvSpPr txBox="1">
            <a:spLocks/>
          </p:cNvSpPr>
          <p:nvPr/>
        </p:nvSpPr>
        <p:spPr>
          <a:xfrm>
            <a:off x="2116373" y="3554261"/>
            <a:ext cx="2484278" cy="3296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CN" altLang="en-US" sz="1400" dirty="0">
                <a:solidFill>
                  <a:schemeClr val="bg1"/>
                </a:solidFill>
                <a:latin typeface="Arial" panose="020B0604020202020204" pitchFamily="34" charset="0"/>
                <a:cs typeface="Arial" panose="020B0604020202020204" pitchFamily="34" charset="0"/>
                <a:hlinkClick r:id="rId7" action="ppaction://hlinkfile"/>
              </a:rPr>
              <a:t>沙</a:t>
            </a:r>
            <a:r>
              <a:rPr lang="zh-CN" altLang="en-US" sz="1400" dirty="0" smtClean="0">
                <a:solidFill>
                  <a:schemeClr val="bg1"/>
                </a:solidFill>
                <a:latin typeface="Arial" panose="020B0604020202020204" pitchFamily="34" charset="0"/>
                <a:cs typeface="Arial" panose="020B0604020202020204" pitchFamily="34" charset="0"/>
                <a:hlinkClick r:id="rId7" action="ppaction://hlinkfile"/>
              </a:rPr>
              <a:t>滩娱乐</a:t>
            </a:r>
            <a:endParaRPr lang="en-US" altLang="zh-CN" sz="1400" dirty="0" smtClean="0">
              <a:solidFill>
                <a:schemeClr val="bg1"/>
              </a:solidFill>
              <a:latin typeface="Arial" panose="020B0604020202020204" pitchFamily="34" charset="0"/>
              <a:cs typeface="Arial" panose="020B0604020202020204" pitchFamily="34" charset="0"/>
            </a:endParaRPr>
          </a:p>
        </p:txBody>
      </p:sp>
      <p:sp>
        <p:nvSpPr>
          <p:cNvPr id="26" name="副标题 2"/>
          <p:cNvSpPr txBox="1">
            <a:spLocks/>
          </p:cNvSpPr>
          <p:nvPr/>
        </p:nvSpPr>
        <p:spPr>
          <a:xfrm>
            <a:off x="2116373" y="6274116"/>
            <a:ext cx="2484278" cy="3296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CN" sz="1400" dirty="0" smtClean="0">
                <a:solidFill>
                  <a:schemeClr val="bg1"/>
                </a:solidFill>
                <a:latin typeface="Arial" panose="020B0604020202020204" pitchFamily="34" charset="0"/>
                <a:cs typeface="Arial" panose="020B0604020202020204" pitchFamily="34" charset="0"/>
              </a:rPr>
              <a:t>24</a:t>
            </a:r>
            <a:r>
              <a:rPr lang="zh-CN" altLang="en-US" sz="1400" dirty="0" smtClean="0">
                <a:solidFill>
                  <a:schemeClr val="bg1"/>
                </a:solidFill>
                <a:latin typeface="Arial" panose="020B0604020202020204" pitchFamily="34" charset="0"/>
                <a:cs typeface="Arial" panose="020B0604020202020204" pitchFamily="34" charset="0"/>
              </a:rPr>
              <a:t>小时健身房</a:t>
            </a:r>
            <a:endParaRPr lang="en-US" altLang="zh-CN" sz="1400" dirty="0" smtClean="0">
              <a:solidFill>
                <a:schemeClr val="bg1"/>
              </a:solidFill>
              <a:latin typeface="Arial" panose="020B0604020202020204" pitchFamily="34" charset="0"/>
              <a:cs typeface="Arial" panose="020B0604020202020204" pitchFamily="34" charset="0"/>
            </a:endParaRPr>
          </a:p>
        </p:txBody>
      </p:sp>
      <p:sp>
        <p:nvSpPr>
          <p:cNvPr id="28" name="Rectangle 8">
            <a:extLst>
              <a:ext uri="{FF2B5EF4-FFF2-40B4-BE49-F238E27FC236}">
                <a16:creationId xmlns:a16="http://schemas.microsoft.com/office/drawing/2014/main" id="{F9534BCD-86B8-6B4F-B9FC-948F84AD8F7B}"/>
              </a:ext>
            </a:extLst>
          </p:cNvPr>
          <p:cNvSpPr/>
          <p:nvPr/>
        </p:nvSpPr>
        <p:spPr>
          <a:xfrm>
            <a:off x="6452717" y="4062683"/>
            <a:ext cx="4085322" cy="2526174"/>
          </a:xfrm>
          <a:prstGeom prst="rect">
            <a:avLst/>
          </a:prstGeom>
          <a:gradFill>
            <a:gsLst>
              <a:gs pos="37000">
                <a:srgbClr val="000000">
                  <a:alpha val="0"/>
                </a:srgbClr>
              </a:gs>
              <a:gs pos="0">
                <a:schemeClr val="tx1">
                  <a:alpha val="42000"/>
                </a:schemeClr>
              </a:gs>
              <a:gs pos="28000">
                <a:srgbClr val="000000">
                  <a:alpha val="44000"/>
                </a:srgbClr>
              </a:gs>
              <a:gs pos="17000">
                <a:srgbClr val="000000">
                  <a:alpha val="45000"/>
                </a:srgbClr>
              </a:gs>
              <a:gs pos="98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副标题 2"/>
          <p:cNvSpPr txBox="1">
            <a:spLocks/>
          </p:cNvSpPr>
          <p:nvPr/>
        </p:nvSpPr>
        <p:spPr>
          <a:xfrm>
            <a:off x="7353822" y="6254758"/>
            <a:ext cx="2484278" cy="3296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CN" altLang="en-US" sz="1400" dirty="0" smtClean="0">
                <a:solidFill>
                  <a:schemeClr val="bg1"/>
                </a:solidFill>
                <a:latin typeface="Arial" panose="020B0604020202020204" pitchFamily="34" charset="0"/>
                <a:cs typeface="Arial" panose="020B0604020202020204" pitchFamily="34" charset="0"/>
              </a:rPr>
              <a:t>儿童俱乐部</a:t>
            </a:r>
            <a:endParaRPr lang="en-US" altLang="zh-CN" sz="14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848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CF3F081B-CB7A-46F8-9747-7E6955DDA3EC}"/>
              </a:ext>
            </a:extLst>
          </p:cNvPr>
          <p:cNvSpPr>
            <a:spLocks noGrp="1"/>
          </p:cNvSpPr>
          <p:nvPr>
            <p:ph type="title"/>
          </p:nvPr>
        </p:nvSpPr>
        <p:spPr>
          <a:xfrm>
            <a:off x="379453" y="575316"/>
            <a:ext cx="7916267" cy="626121"/>
          </a:xfrm>
        </p:spPr>
        <p:txBody>
          <a:bodyPr>
            <a:normAutofit/>
          </a:bodyPr>
          <a:lstStyle/>
          <a:p>
            <a:r>
              <a:rPr lang="en-US" altLang="zh-CN" sz="3200" b="1" dirty="0" smtClean="0">
                <a:solidFill>
                  <a:srgbClr val="3A3A3A"/>
                </a:solidFill>
              </a:rPr>
              <a:t>Shine Spa</a:t>
            </a:r>
            <a:endParaRPr sz="3200" dirty="0">
              <a:solidFill>
                <a:srgbClr val="3A3A3A"/>
              </a:solidFill>
              <a:latin typeface="SimSun" panose="02010600030101010101" pitchFamily="2" charset="-122"/>
              <a:ea typeface="SimSun" panose="02010600030101010101" pitchFamily="2" charset="-122"/>
            </a:endParaRPr>
          </a:p>
        </p:txBody>
      </p:sp>
      <p:grpSp>
        <p:nvGrpSpPr>
          <p:cNvPr id="18" name="Group 17"/>
          <p:cNvGrpSpPr/>
          <p:nvPr/>
        </p:nvGrpSpPr>
        <p:grpSpPr>
          <a:xfrm>
            <a:off x="432011" y="1112138"/>
            <a:ext cx="1918283" cy="27105"/>
            <a:chOff x="668426" y="1143528"/>
            <a:chExt cx="1918283" cy="27105"/>
          </a:xfrm>
        </p:grpSpPr>
        <p:cxnSp>
          <p:nvCxnSpPr>
            <p:cNvPr id="19" name="Straight Connector 18"/>
            <p:cNvCxnSpPr/>
            <p:nvPr/>
          </p:nvCxnSpPr>
          <p:spPr>
            <a:xfrm>
              <a:off x="668426" y="1143528"/>
              <a:ext cx="1918283"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8426" y="1170633"/>
              <a:ext cx="1918283"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pic>
        <p:nvPicPr>
          <p:cNvPr id="5122" name="Picture 2" descr="P:\All_Share_Last_7_Days_Only\To serena\水疗\mandara_spa470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4557" y="445808"/>
            <a:ext cx="8217332" cy="54820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2011" y="1781391"/>
            <a:ext cx="2502575" cy="2585323"/>
          </a:xfrm>
          <a:prstGeom prst="rect">
            <a:avLst/>
          </a:prstGeom>
        </p:spPr>
        <p:txBody>
          <a:bodyPr wrap="square">
            <a:spAutoFit/>
          </a:bodyPr>
          <a:lstStyle/>
          <a:p>
            <a:pPr fontAlgn="base">
              <a:lnSpc>
                <a:spcPct val="150000"/>
              </a:lnSpc>
              <a:spcAft>
                <a:spcPct val="0"/>
              </a:spcAft>
              <a:buClr>
                <a:srgbClr val="C4DB7B"/>
              </a:buClr>
              <a:defRPr/>
            </a:pPr>
            <a:r>
              <a:rPr lang="zh-CN" altLang="en-US" dirty="0">
                <a:solidFill>
                  <a:srgbClr val="3A3A3A"/>
                </a:solidFill>
              </a:rPr>
              <a:t>炫逸水疗中心 </a:t>
            </a:r>
            <a:r>
              <a:rPr lang="en-US" altLang="zh-CN" dirty="0">
                <a:solidFill>
                  <a:srgbClr val="3A3A3A"/>
                </a:solidFill>
              </a:rPr>
              <a:t>(Shine SPA)</a:t>
            </a:r>
            <a:r>
              <a:rPr lang="zh-CN" altLang="en-US" dirty="0">
                <a:solidFill>
                  <a:srgbClr val="3A3A3A"/>
                </a:solidFill>
              </a:rPr>
              <a:t>，通过静谧安宁的环境氛围和技师娴熟的手法，关注身体感官到情感意义，带来一个全身心舒缓的体验。</a:t>
            </a:r>
          </a:p>
        </p:txBody>
      </p:sp>
    </p:spTree>
    <p:extLst>
      <p:ext uri="{BB962C8B-B14F-4D97-AF65-F5344CB8AC3E}">
        <p14:creationId xmlns:p14="http://schemas.microsoft.com/office/powerpoint/2010/main" val="183460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CF3F081B-CB7A-46F8-9747-7E6955DDA3EC}"/>
              </a:ext>
            </a:extLst>
          </p:cNvPr>
          <p:cNvSpPr>
            <a:spLocks noGrp="1"/>
          </p:cNvSpPr>
          <p:nvPr>
            <p:ph type="title"/>
          </p:nvPr>
        </p:nvSpPr>
        <p:spPr>
          <a:xfrm>
            <a:off x="862123" y="507786"/>
            <a:ext cx="7916267" cy="626121"/>
          </a:xfrm>
        </p:spPr>
        <p:txBody>
          <a:bodyPr>
            <a:normAutofit/>
          </a:bodyPr>
          <a:lstStyle/>
          <a:p>
            <a:r>
              <a:rPr lang="zh-CN" altLang="en-US" sz="3200" dirty="0" smtClean="0">
                <a:solidFill>
                  <a:srgbClr val="3A3A3A"/>
                </a:solidFill>
                <a:latin typeface="SimSun" panose="02010600030101010101" pitchFamily="2" charset="-122"/>
                <a:ea typeface="SimSun" panose="02010600030101010101" pitchFamily="2" charset="-122"/>
              </a:rPr>
              <a:t>婚宴设施</a:t>
            </a:r>
            <a:endParaRPr sz="3200" dirty="0">
              <a:solidFill>
                <a:srgbClr val="3A3A3A"/>
              </a:solidFill>
              <a:latin typeface="SimSun" panose="02010600030101010101" pitchFamily="2" charset="-122"/>
              <a:ea typeface="SimSun" panose="02010600030101010101" pitchFamily="2" charset="-122"/>
            </a:endParaRPr>
          </a:p>
        </p:txBody>
      </p:sp>
      <p:grpSp>
        <p:nvGrpSpPr>
          <p:cNvPr id="18" name="Group 17"/>
          <p:cNvGrpSpPr/>
          <p:nvPr/>
        </p:nvGrpSpPr>
        <p:grpSpPr>
          <a:xfrm>
            <a:off x="914681" y="1044608"/>
            <a:ext cx="1684362" cy="27105"/>
            <a:chOff x="668426" y="1143528"/>
            <a:chExt cx="1684362" cy="27105"/>
          </a:xfrm>
        </p:grpSpPr>
        <p:cxnSp>
          <p:nvCxnSpPr>
            <p:cNvPr id="19" name="Straight Connector 18"/>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pic>
        <p:nvPicPr>
          <p:cNvPr id="25" name="Picture 2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9565" y="1764621"/>
            <a:ext cx="3205712" cy="4721578"/>
          </a:xfrm>
          <a:prstGeom prst="rect">
            <a:avLst/>
          </a:prstGeom>
        </p:spPr>
      </p:pic>
      <p:sp>
        <p:nvSpPr>
          <p:cNvPr id="27" name="Rectangle 26"/>
          <p:cNvSpPr/>
          <p:nvPr/>
        </p:nvSpPr>
        <p:spPr>
          <a:xfrm>
            <a:off x="809565" y="1133907"/>
            <a:ext cx="10142319" cy="507831"/>
          </a:xfrm>
          <a:prstGeom prst="rect">
            <a:avLst/>
          </a:prstGeom>
        </p:spPr>
        <p:txBody>
          <a:bodyPr wrap="square">
            <a:spAutoFit/>
          </a:bodyPr>
          <a:lstStyle/>
          <a:p>
            <a:pPr fontAlgn="base">
              <a:lnSpc>
                <a:spcPct val="150000"/>
              </a:lnSpc>
              <a:spcAft>
                <a:spcPct val="0"/>
              </a:spcAft>
              <a:buClr>
                <a:srgbClr val="C4DB7B"/>
              </a:buClr>
              <a:defRPr/>
            </a:pPr>
            <a:r>
              <a:rPr lang="zh-CN" altLang="en-US" dirty="0">
                <a:solidFill>
                  <a:srgbClr val="3A3A3A"/>
                </a:solidFill>
              </a:rPr>
              <a:t>海洋宴会厅、海滨草坪、椰林草坪、葱郁花园、沙滩等均是举办大型活动及婚礼的理想场所。</a:t>
            </a:r>
          </a:p>
        </p:txBody>
      </p:sp>
      <p:pic>
        <p:nvPicPr>
          <p:cNvPr id="32"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015277" y="1763553"/>
            <a:ext cx="3706562" cy="23337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sywan539\Desktop\webwxgetmsgimgB769GATF.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98699" y="1763553"/>
            <a:ext cx="3551664" cy="236185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15277" y="4015156"/>
            <a:ext cx="3706562" cy="2471043"/>
          </a:xfrm>
          <a:prstGeom prst="rect">
            <a:avLst/>
          </a:prstGeom>
        </p:spPr>
      </p:pic>
      <p:pic>
        <p:nvPicPr>
          <p:cNvPr id="6151" name="Picture 7" descr="C:\Users\sywan539\Desktop\webwxgetmsgimgMY5ZZD2Z.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721837" y="4015156"/>
            <a:ext cx="3528525" cy="247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190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F3F081B-CB7A-46F8-9747-7E6955DDA3EC}"/>
              </a:ext>
            </a:extLst>
          </p:cNvPr>
          <p:cNvSpPr txBox="1">
            <a:spLocks/>
          </p:cNvSpPr>
          <p:nvPr/>
        </p:nvSpPr>
        <p:spPr>
          <a:xfrm>
            <a:off x="695868" y="507786"/>
            <a:ext cx="7916267" cy="6261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500" kern="1200">
                <a:solidFill>
                  <a:schemeClr val="tx1"/>
                </a:solidFill>
                <a:latin typeface="Palatino" pitchFamily="2" charset="77"/>
                <a:ea typeface="Palatino" pitchFamily="2" charset="77"/>
                <a:cs typeface="+mj-cs"/>
              </a:defRPr>
            </a:lvl1pPr>
          </a:lstStyle>
          <a:p>
            <a:pPr algn="l"/>
            <a:r>
              <a:rPr lang="zh-CN" altLang="en-US" sz="3200" dirty="0" smtClean="0">
                <a:solidFill>
                  <a:srgbClr val="3A3A3A"/>
                </a:solidFill>
                <a:latin typeface="SimSun" panose="02010600030101010101" pitchFamily="2" charset="-122"/>
                <a:ea typeface="SimSun" panose="02010600030101010101" pitchFamily="2" charset="-122"/>
              </a:rPr>
              <a:t>关于人才</a:t>
            </a:r>
            <a:endParaRPr lang="zh-CN" altLang="en-US" sz="3200" dirty="0">
              <a:solidFill>
                <a:srgbClr val="3A3A3A"/>
              </a:solidFill>
              <a:latin typeface="SimSun" panose="02010600030101010101" pitchFamily="2" charset="-122"/>
              <a:ea typeface="SimSun" panose="02010600030101010101" pitchFamily="2" charset="-122"/>
            </a:endParaRPr>
          </a:p>
        </p:txBody>
      </p:sp>
      <p:grpSp>
        <p:nvGrpSpPr>
          <p:cNvPr id="9" name="Group 8"/>
          <p:cNvGrpSpPr/>
          <p:nvPr/>
        </p:nvGrpSpPr>
        <p:grpSpPr>
          <a:xfrm>
            <a:off x="748426" y="1044608"/>
            <a:ext cx="1684362" cy="27105"/>
            <a:chOff x="668426" y="1143528"/>
            <a:chExt cx="1684362" cy="27105"/>
          </a:xfrm>
        </p:grpSpPr>
        <p:cxnSp>
          <p:nvCxnSpPr>
            <p:cNvPr id="10" name="Straight Connector 9"/>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695867" y="1524828"/>
            <a:ext cx="4671779" cy="4662815"/>
          </a:xfrm>
          <a:prstGeom prst="rect">
            <a:avLst/>
          </a:prstGeom>
        </p:spPr>
        <p:txBody>
          <a:bodyPr wrap="square">
            <a:spAutoFit/>
          </a:bodyPr>
          <a:lstStyle/>
          <a:p>
            <a:pPr fontAlgn="base">
              <a:lnSpc>
                <a:spcPct val="150000"/>
              </a:lnSpc>
              <a:spcAft>
                <a:spcPct val="0"/>
              </a:spcAft>
              <a:buClr>
                <a:srgbClr val="C4DB7B"/>
              </a:buClr>
              <a:defRPr/>
            </a:pPr>
            <a:r>
              <a:rPr lang="zh-CN" altLang="zh-CN" dirty="0">
                <a:solidFill>
                  <a:srgbClr val="3A3A3A"/>
                </a:solidFill>
              </a:rPr>
              <a:t>三亚喜来登度假酒店</a:t>
            </a:r>
            <a:r>
              <a:rPr lang="zh-CN" altLang="en-US" dirty="0">
                <a:solidFill>
                  <a:srgbClr val="3A3A3A"/>
                </a:solidFill>
              </a:rPr>
              <a:t>是“酒店人才的摇篮”，我们坚信每一位员工都是我们的宝贵财富。我们关注员工的培训、成长和发展。我们提供的不仅仅是一份工作，而是一次职业发展的机会和一个能让你感受到关爱和拥有自豪的环境</a:t>
            </a:r>
            <a:r>
              <a:rPr lang="zh-CN" altLang="en-US" dirty="0" smtClean="0">
                <a:solidFill>
                  <a:srgbClr val="3A3A3A"/>
                </a:solidFill>
              </a:rPr>
              <a:t>。</a:t>
            </a:r>
            <a:endParaRPr lang="en-US" altLang="zh-CN" dirty="0" smtClean="0">
              <a:solidFill>
                <a:srgbClr val="3A3A3A"/>
              </a:solidFill>
            </a:endParaRPr>
          </a:p>
          <a:p>
            <a:pPr fontAlgn="base">
              <a:lnSpc>
                <a:spcPct val="150000"/>
              </a:lnSpc>
              <a:spcAft>
                <a:spcPct val="0"/>
              </a:spcAft>
              <a:buClr>
                <a:srgbClr val="C4DB7B"/>
              </a:buClr>
              <a:defRPr/>
            </a:pPr>
            <a:endParaRPr lang="en-US" altLang="zh-CN" dirty="0" smtClean="0">
              <a:solidFill>
                <a:srgbClr val="3A3A3A"/>
              </a:solidFill>
            </a:endParaRPr>
          </a:p>
          <a:p>
            <a:pPr fontAlgn="base">
              <a:lnSpc>
                <a:spcPct val="150000"/>
              </a:lnSpc>
              <a:spcAft>
                <a:spcPct val="0"/>
              </a:spcAft>
              <a:buClr>
                <a:srgbClr val="C4DB7B"/>
              </a:buClr>
              <a:defRPr/>
            </a:pPr>
            <a:r>
              <a:rPr lang="zh-CN" altLang="en-US" dirty="0" smtClean="0">
                <a:solidFill>
                  <a:srgbClr val="3A3A3A"/>
                </a:solidFill>
              </a:rPr>
              <a:t>在</a:t>
            </a:r>
            <a:r>
              <a:rPr lang="zh-CN" altLang="en-US" dirty="0">
                <a:solidFill>
                  <a:srgbClr val="3A3A3A"/>
                </a:solidFill>
              </a:rPr>
              <a:t>这里你可以不断学习提高，走向成功；在这里你不仅工作于此，心归属于此。我们提供丰厚的员工福利待遇、多样化的培训和员工活动，以及发展空间和内部调转机会。 </a:t>
            </a:r>
          </a:p>
        </p:txBody>
      </p:sp>
      <p:pic>
        <p:nvPicPr>
          <p:cNvPr id="7170" name="Picture 2" descr="C:\Users\sywan539\Desktop\Backup\2019\海南省旅游学校\WDS_2635.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533901" y="1524828"/>
            <a:ext cx="6440997" cy="40437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74022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CF3F081B-CB7A-46F8-9747-7E6955DDA3EC}"/>
              </a:ext>
            </a:extLst>
          </p:cNvPr>
          <p:cNvSpPr>
            <a:spLocks noGrp="1"/>
          </p:cNvSpPr>
          <p:nvPr>
            <p:ph type="title"/>
          </p:nvPr>
        </p:nvSpPr>
        <p:spPr>
          <a:xfrm>
            <a:off x="862123" y="507786"/>
            <a:ext cx="7916267" cy="626121"/>
          </a:xfrm>
        </p:spPr>
        <p:txBody>
          <a:bodyPr>
            <a:normAutofit/>
          </a:bodyPr>
          <a:lstStyle/>
          <a:p>
            <a:r>
              <a:rPr lang="zh-CN" altLang="en-US" sz="3200" b="1" dirty="0" smtClean="0">
                <a:solidFill>
                  <a:srgbClr val="3A3A3A"/>
                </a:solidFill>
              </a:rPr>
              <a:t>员工活动</a:t>
            </a:r>
            <a:endParaRPr sz="3200" dirty="0">
              <a:solidFill>
                <a:srgbClr val="3A3A3A"/>
              </a:solidFill>
              <a:latin typeface="SimSun" panose="02010600030101010101" pitchFamily="2" charset="-122"/>
              <a:ea typeface="SimSun" panose="02010600030101010101" pitchFamily="2" charset="-122"/>
            </a:endParaRPr>
          </a:p>
        </p:txBody>
      </p:sp>
      <p:grpSp>
        <p:nvGrpSpPr>
          <p:cNvPr id="12" name="Group 11"/>
          <p:cNvGrpSpPr/>
          <p:nvPr/>
        </p:nvGrpSpPr>
        <p:grpSpPr>
          <a:xfrm>
            <a:off x="914681" y="1044608"/>
            <a:ext cx="1684362" cy="27105"/>
            <a:chOff x="668426" y="1143528"/>
            <a:chExt cx="1684362" cy="27105"/>
          </a:xfrm>
        </p:grpSpPr>
        <p:cxnSp>
          <p:nvCxnSpPr>
            <p:cNvPr id="13" name="Straight Connector 12"/>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84867" y="1303726"/>
            <a:ext cx="3902979" cy="260198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151817" y="1337167"/>
            <a:ext cx="3902979" cy="260198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0794102" y="845361"/>
            <a:ext cx="1223048" cy="398494"/>
            <a:chOff x="1930384" y="4645762"/>
            <a:chExt cx="491581" cy="1292040"/>
          </a:xfrm>
        </p:grpSpPr>
        <p:sp>
          <p:nvSpPr>
            <p:cNvPr id="21" name="Rectangle 20"/>
            <p:cNvSpPr/>
            <p:nvPr/>
          </p:nvSpPr>
          <p:spPr>
            <a:xfrm>
              <a:off x="1952141" y="4657637"/>
              <a:ext cx="469824" cy="1200329"/>
            </a:xfrm>
            <a:prstGeom prst="rect">
              <a:avLst/>
            </a:prstGeom>
          </p:spPr>
          <p:txBody>
            <a:bodyPr wrap="square">
              <a:spAutoFit/>
            </a:bodyPr>
            <a:lstStyle/>
            <a:p>
              <a:pPr lvl="0">
                <a:tabLst>
                  <a:tab pos="85725" algn="l"/>
                </a:tabLst>
              </a:pPr>
              <a:r>
                <a:rPr lang="zh-CN" altLang="en-US" dirty="0" smtClean="0">
                  <a:solidFill>
                    <a:srgbClr val="3A3A3A"/>
                  </a:solidFill>
                  <a:latin typeface="华文细黑"/>
                  <a:ea typeface="华文细黑"/>
                  <a:cs typeface="华文细黑"/>
                </a:rPr>
                <a:t>员工晚会</a:t>
              </a:r>
              <a:endParaRPr lang="en-US" altLang="zh-CN" dirty="0">
                <a:solidFill>
                  <a:srgbClr val="3A3A3A"/>
                </a:solidFill>
                <a:latin typeface="华文细黑"/>
                <a:ea typeface="华文细黑"/>
                <a:cs typeface="华文细黑"/>
              </a:endParaRPr>
            </a:p>
          </p:txBody>
        </p:sp>
        <p:sp>
          <p:nvSpPr>
            <p:cNvPr id="22" name="矩形 44"/>
            <p:cNvSpPr/>
            <p:nvPr/>
          </p:nvSpPr>
          <p:spPr>
            <a:xfrm rot="5400000">
              <a:off x="1519276" y="5056870"/>
              <a:ext cx="1292040"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7" name="Group 26"/>
          <p:cNvGrpSpPr/>
          <p:nvPr/>
        </p:nvGrpSpPr>
        <p:grpSpPr>
          <a:xfrm>
            <a:off x="8252364" y="6422890"/>
            <a:ext cx="1062494" cy="422391"/>
            <a:chOff x="1930384" y="4645762"/>
            <a:chExt cx="469824" cy="1292040"/>
          </a:xfrm>
        </p:grpSpPr>
        <p:sp>
          <p:nvSpPr>
            <p:cNvPr id="28" name="Rectangle 27"/>
            <p:cNvSpPr/>
            <p:nvPr/>
          </p:nvSpPr>
          <p:spPr>
            <a:xfrm>
              <a:off x="1952141" y="4645762"/>
              <a:ext cx="411309" cy="1129739"/>
            </a:xfrm>
            <a:prstGeom prst="rect">
              <a:avLst/>
            </a:prstGeom>
          </p:spPr>
          <p:txBody>
            <a:bodyPr wrap="square">
              <a:spAutoFit/>
            </a:bodyPr>
            <a:lstStyle/>
            <a:p>
              <a:pPr lvl="0">
                <a:tabLst>
                  <a:tab pos="85725" algn="l"/>
                </a:tabLst>
              </a:pPr>
              <a:r>
                <a:rPr lang="zh-CN" altLang="en-US" dirty="0">
                  <a:solidFill>
                    <a:srgbClr val="3A3A3A"/>
                  </a:solidFill>
                  <a:latin typeface="华文细黑"/>
                  <a:ea typeface="华文细黑"/>
                  <a:cs typeface="华文细黑"/>
                </a:rPr>
                <a:t>运动会</a:t>
              </a:r>
              <a:endParaRPr lang="en-US" altLang="zh-CN" dirty="0">
                <a:solidFill>
                  <a:srgbClr val="3A3A3A"/>
                </a:solidFill>
                <a:latin typeface="华文细黑"/>
                <a:ea typeface="华文细黑"/>
                <a:cs typeface="华文细黑"/>
              </a:endParaRPr>
            </a:p>
          </p:txBody>
        </p:sp>
        <p:sp>
          <p:nvSpPr>
            <p:cNvPr id="29" name="矩形 44"/>
            <p:cNvSpPr/>
            <p:nvPr/>
          </p:nvSpPr>
          <p:spPr>
            <a:xfrm rot="5400000">
              <a:off x="1519276" y="5056870"/>
              <a:ext cx="1292040"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16" name="Picture 3"/>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8114171" y="1337501"/>
            <a:ext cx="3902979" cy="26019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4867" y="4036953"/>
            <a:ext cx="3966950" cy="2644633"/>
          </a:xfrm>
          <a:prstGeom prst="rect">
            <a:avLst/>
          </a:prstGeom>
        </p:spPr>
      </p:pic>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41965" y="4038997"/>
            <a:ext cx="3963883" cy="2642589"/>
          </a:xfrm>
          <a:prstGeom prst="rect">
            <a:avLst/>
          </a:prstGeom>
        </p:spPr>
      </p:pic>
      <p:pic>
        <p:nvPicPr>
          <p:cNvPr id="20" name="Picture 2" descr="G:\2018 L&amp;D\2018 Photo\2018-Q2\20180521-25 AAW员工答谢周\Day 5\IMG_1304.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252364" y="4036953"/>
            <a:ext cx="3626591" cy="2343776"/>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391847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CF3F081B-CB7A-46F8-9747-7E6955DDA3EC}"/>
              </a:ext>
            </a:extLst>
          </p:cNvPr>
          <p:cNvSpPr>
            <a:spLocks noGrp="1"/>
          </p:cNvSpPr>
          <p:nvPr>
            <p:ph type="title"/>
          </p:nvPr>
        </p:nvSpPr>
        <p:spPr>
          <a:xfrm>
            <a:off x="862123" y="507786"/>
            <a:ext cx="7916267" cy="626121"/>
          </a:xfrm>
        </p:spPr>
        <p:txBody>
          <a:bodyPr>
            <a:normAutofit/>
          </a:bodyPr>
          <a:lstStyle/>
          <a:p>
            <a:r>
              <a:rPr lang="zh-CN" altLang="en-US" sz="3200" b="1" dirty="0">
                <a:solidFill>
                  <a:srgbClr val="3A3A3A"/>
                </a:solidFill>
              </a:rPr>
              <a:t>员工</a:t>
            </a:r>
            <a:r>
              <a:rPr lang="zh-CN" altLang="en-US" sz="3200" b="1" dirty="0" smtClean="0">
                <a:solidFill>
                  <a:srgbClr val="3A3A3A"/>
                </a:solidFill>
              </a:rPr>
              <a:t>活动</a:t>
            </a:r>
            <a:endParaRPr sz="3200" dirty="0">
              <a:solidFill>
                <a:srgbClr val="3A3A3A"/>
              </a:solidFill>
              <a:latin typeface="SimSun" panose="02010600030101010101" pitchFamily="2" charset="-122"/>
              <a:ea typeface="SimSun" panose="02010600030101010101" pitchFamily="2" charset="-122"/>
            </a:endParaRPr>
          </a:p>
        </p:txBody>
      </p:sp>
      <p:grpSp>
        <p:nvGrpSpPr>
          <p:cNvPr id="12" name="Group 11"/>
          <p:cNvGrpSpPr/>
          <p:nvPr/>
        </p:nvGrpSpPr>
        <p:grpSpPr>
          <a:xfrm>
            <a:off x="914681" y="1044608"/>
            <a:ext cx="1684362" cy="27105"/>
            <a:chOff x="668426" y="1143528"/>
            <a:chExt cx="1684362" cy="27105"/>
          </a:xfrm>
        </p:grpSpPr>
        <p:cxnSp>
          <p:nvCxnSpPr>
            <p:cNvPr id="13" name="Straight Connector 12"/>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pic>
        <p:nvPicPr>
          <p:cNvPr id="8194"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242611" y="1303726"/>
            <a:ext cx="3902979" cy="260198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272127" y="1303726"/>
            <a:ext cx="3902979" cy="2601986"/>
          </a:xfrm>
          <a:prstGeom prst="rect">
            <a:avLst/>
          </a:prstGeom>
          <a:noFill/>
          <a:extLst>
            <a:ext uri="{909E8E84-426E-40DD-AFC4-6F175D3DCCD1}">
              <a14:hiddenFill xmlns:a14="http://schemas.microsoft.com/office/drawing/2010/main">
                <a:solidFill>
                  <a:srgbClr val="FFFFFF"/>
                </a:solidFill>
              </a14:hiddenFill>
            </a:ext>
          </a:extLst>
        </p:spPr>
      </p:pic>
      <p:pic>
        <p:nvPicPr>
          <p:cNvPr id="25" name="图片占位符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552" y="4029357"/>
            <a:ext cx="3497797" cy="2621380"/>
          </a:xfrm>
          <a:prstGeom prst="rect">
            <a:avLst/>
          </a:prstGeom>
        </p:spPr>
      </p:pic>
      <p:grpSp>
        <p:nvGrpSpPr>
          <p:cNvPr id="27" name="Group 26"/>
          <p:cNvGrpSpPr/>
          <p:nvPr/>
        </p:nvGrpSpPr>
        <p:grpSpPr>
          <a:xfrm>
            <a:off x="220854" y="4046272"/>
            <a:ext cx="491581" cy="1292040"/>
            <a:chOff x="1930384" y="4645762"/>
            <a:chExt cx="491581" cy="1292040"/>
          </a:xfrm>
        </p:grpSpPr>
        <p:sp>
          <p:nvSpPr>
            <p:cNvPr id="28" name="Rectangle 27"/>
            <p:cNvSpPr/>
            <p:nvPr/>
          </p:nvSpPr>
          <p:spPr>
            <a:xfrm>
              <a:off x="1952141" y="4830117"/>
              <a:ext cx="469824" cy="923330"/>
            </a:xfrm>
            <a:prstGeom prst="rect">
              <a:avLst/>
            </a:prstGeom>
          </p:spPr>
          <p:txBody>
            <a:bodyPr wrap="square">
              <a:spAutoFit/>
            </a:bodyPr>
            <a:lstStyle/>
            <a:p>
              <a:pPr lvl="0">
                <a:tabLst>
                  <a:tab pos="85725" algn="l"/>
                </a:tabLst>
              </a:pPr>
              <a:r>
                <a:rPr lang="zh-CN" altLang="en-US" dirty="0" smtClean="0">
                  <a:solidFill>
                    <a:srgbClr val="3A3A3A"/>
                  </a:solidFill>
                  <a:latin typeface="华文细黑"/>
                  <a:ea typeface="华文细黑"/>
                  <a:cs typeface="华文细黑"/>
                </a:rPr>
                <a:t>女神节</a:t>
              </a:r>
              <a:endParaRPr lang="en-US" altLang="zh-CN" dirty="0">
                <a:solidFill>
                  <a:srgbClr val="3A3A3A"/>
                </a:solidFill>
                <a:latin typeface="华文细黑"/>
                <a:ea typeface="华文细黑"/>
                <a:cs typeface="华文细黑"/>
              </a:endParaRPr>
            </a:p>
          </p:txBody>
        </p:sp>
        <p:sp>
          <p:nvSpPr>
            <p:cNvPr id="29" name="矩形 44"/>
            <p:cNvSpPr/>
            <p:nvPr/>
          </p:nvSpPr>
          <p:spPr>
            <a:xfrm rot="5400000">
              <a:off x="1519276" y="5056870"/>
              <a:ext cx="1292040"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02533" y="4029357"/>
            <a:ext cx="3616257" cy="2264803"/>
          </a:xfrm>
          <a:prstGeom prst="rect">
            <a:avLst/>
          </a:prstGeom>
        </p:spPr>
      </p:pic>
      <p:grpSp>
        <p:nvGrpSpPr>
          <p:cNvPr id="20" name="Group 19"/>
          <p:cNvGrpSpPr/>
          <p:nvPr/>
        </p:nvGrpSpPr>
        <p:grpSpPr>
          <a:xfrm>
            <a:off x="5592112" y="6352824"/>
            <a:ext cx="1235254" cy="443015"/>
            <a:chOff x="1930384" y="4645762"/>
            <a:chExt cx="491581" cy="1292040"/>
          </a:xfrm>
        </p:grpSpPr>
        <p:sp>
          <p:nvSpPr>
            <p:cNvPr id="23" name="Rectangle 22"/>
            <p:cNvSpPr/>
            <p:nvPr/>
          </p:nvSpPr>
          <p:spPr>
            <a:xfrm>
              <a:off x="1952141" y="4657638"/>
              <a:ext cx="469824" cy="1077146"/>
            </a:xfrm>
            <a:prstGeom prst="rect">
              <a:avLst/>
            </a:prstGeom>
          </p:spPr>
          <p:txBody>
            <a:bodyPr wrap="square">
              <a:spAutoFit/>
            </a:bodyPr>
            <a:lstStyle/>
            <a:p>
              <a:pPr lvl="0">
                <a:tabLst>
                  <a:tab pos="85725" algn="l"/>
                </a:tabLst>
              </a:pPr>
              <a:r>
                <a:rPr lang="zh-CN" altLang="en-US" dirty="0" smtClean="0">
                  <a:solidFill>
                    <a:srgbClr val="3A3A3A"/>
                  </a:solidFill>
                  <a:latin typeface="华文细黑"/>
                  <a:ea typeface="华文细黑"/>
                  <a:cs typeface="华文细黑"/>
                </a:rPr>
                <a:t>沙滩夜跑</a:t>
              </a:r>
              <a:endParaRPr lang="en-US" altLang="zh-CN" dirty="0">
                <a:solidFill>
                  <a:srgbClr val="3A3A3A"/>
                </a:solidFill>
                <a:latin typeface="华文细黑"/>
                <a:ea typeface="华文细黑"/>
                <a:cs typeface="华文细黑"/>
              </a:endParaRPr>
            </a:p>
          </p:txBody>
        </p:sp>
        <p:sp>
          <p:nvSpPr>
            <p:cNvPr id="24" name="矩形 44"/>
            <p:cNvSpPr/>
            <p:nvPr/>
          </p:nvSpPr>
          <p:spPr>
            <a:xfrm rot="5400000">
              <a:off x="1519276" y="5056870"/>
              <a:ext cx="1292040"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88656" y="4029357"/>
            <a:ext cx="3491308" cy="2327539"/>
          </a:xfrm>
          <a:prstGeom prst="rect">
            <a:avLst/>
          </a:prstGeom>
        </p:spPr>
      </p:pic>
      <p:grpSp>
        <p:nvGrpSpPr>
          <p:cNvPr id="30" name="Group 29"/>
          <p:cNvGrpSpPr/>
          <p:nvPr/>
        </p:nvGrpSpPr>
        <p:grpSpPr>
          <a:xfrm>
            <a:off x="9091082" y="6347180"/>
            <a:ext cx="1235254" cy="443015"/>
            <a:chOff x="1930384" y="4645762"/>
            <a:chExt cx="491581" cy="1292040"/>
          </a:xfrm>
        </p:grpSpPr>
        <p:sp>
          <p:nvSpPr>
            <p:cNvPr id="31" name="Rectangle 30"/>
            <p:cNvSpPr/>
            <p:nvPr/>
          </p:nvSpPr>
          <p:spPr>
            <a:xfrm>
              <a:off x="1952141" y="4657638"/>
              <a:ext cx="469824" cy="1077146"/>
            </a:xfrm>
            <a:prstGeom prst="rect">
              <a:avLst/>
            </a:prstGeom>
          </p:spPr>
          <p:txBody>
            <a:bodyPr wrap="square">
              <a:spAutoFit/>
            </a:bodyPr>
            <a:lstStyle/>
            <a:p>
              <a:pPr lvl="0">
                <a:tabLst>
                  <a:tab pos="85725" algn="l"/>
                </a:tabLst>
              </a:pPr>
              <a:r>
                <a:rPr lang="zh-CN" altLang="en-US" dirty="0">
                  <a:solidFill>
                    <a:srgbClr val="3A3A3A"/>
                  </a:solidFill>
                  <a:latin typeface="华文细黑"/>
                  <a:ea typeface="华文细黑"/>
                  <a:cs typeface="华文细黑"/>
                </a:rPr>
                <a:t>塑</a:t>
              </a:r>
              <a:r>
                <a:rPr lang="zh-CN" altLang="en-US" dirty="0" smtClean="0">
                  <a:solidFill>
                    <a:srgbClr val="3A3A3A"/>
                  </a:solidFill>
                  <a:latin typeface="华文细黑"/>
                  <a:ea typeface="华文细黑"/>
                  <a:cs typeface="华文细黑"/>
                </a:rPr>
                <a:t>身课堂</a:t>
              </a:r>
              <a:endParaRPr lang="en-US" altLang="zh-CN" dirty="0">
                <a:solidFill>
                  <a:srgbClr val="3A3A3A"/>
                </a:solidFill>
                <a:latin typeface="华文细黑"/>
                <a:ea typeface="华文细黑"/>
                <a:cs typeface="华文细黑"/>
              </a:endParaRPr>
            </a:p>
          </p:txBody>
        </p:sp>
        <p:sp>
          <p:nvSpPr>
            <p:cNvPr id="32" name="矩形 44"/>
            <p:cNvSpPr/>
            <p:nvPr/>
          </p:nvSpPr>
          <p:spPr>
            <a:xfrm rot="5400000">
              <a:off x="1519276" y="5056870"/>
              <a:ext cx="1292040"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6" name="Group 25"/>
          <p:cNvGrpSpPr/>
          <p:nvPr/>
        </p:nvGrpSpPr>
        <p:grpSpPr>
          <a:xfrm>
            <a:off x="4272127" y="736665"/>
            <a:ext cx="1235254" cy="443015"/>
            <a:chOff x="1930384" y="4645762"/>
            <a:chExt cx="491581" cy="1292040"/>
          </a:xfrm>
        </p:grpSpPr>
        <p:sp>
          <p:nvSpPr>
            <p:cNvPr id="33" name="Rectangle 32"/>
            <p:cNvSpPr/>
            <p:nvPr/>
          </p:nvSpPr>
          <p:spPr>
            <a:xfrm>
              <a:off x="1952141" y="4657638"/>
              <a:ext cx="469824" cy="1077146"/>
            </a:xfrm>
            <a:prstGeom prst="rect">
              <a:avLst/>
            </a:prstGeom>
          </p:spPr>
          <p:txBody>
            <a:bodyPr wrap="square">
              <a:spAutoFit/>
            </a:bodyPr>
            <a:lstStyle/>
            <a:p>
              <a:pPr lvl="0">
                <a:tabLst>
                  <a:tab pos="85725" algn="l"/>
                </a:tabLst>
              </a:pPr>
              <a:r>
                <a:rPr lang="zh-CN" altLang="en-US" dirty="0">
                  <a:solidFill>
                    <a:srgbClr val="3A3A3A"/>
                  </a:solidFill>
                  <a:latin typeface="华文细黑"/>
                  <a:ea typeface="华文细黑"/>
                  <a:cs typeface="华文细黑"/>
                </a:rPr>
                <a:t>游</a:t>
              </a:r>
              <a:r>
                <a:rPr lang="zh-CN" altLang="en-US" dirty="0" smtClean="0">
                  <a:solidFill>
                    <a:srgbClr val="3A3A3A"/>
                  </a:solidFill>
                  <a:latin typeface="华文细黑"/>
                  <a:ea typeface="华文细黑"/>
                  <a:cs typeface="华文细黑"/>
                </a:rPr>
                <a:t>泳比拼</a:t>
              </a:r>
              <a:endParaRPr lang="en-US" altLang="zh-CN" dirty="0">
                <a:solidFill>
                  <a:srgbClr val="3A3A3A"/>
                </a:solidFill>
                <a:latin typeface="华文细黑"/>
                <a:ea typeface="华文细黑"/>
                <a:cs typeface="华文细黑"/>
              </a:endParaRPr>
            </a:p>
          </p:txBody>
        </p:sp>
        <p:sp>
          <p:nvSpPr>
            <p:cNvPr id="34" name="矩形 44"/>
            <p:cNvSpPr/>
            <p:nvPr/>
          </p:nvSpPr>
          <p:spPr>
            <a:xfrm rot="5400000">
              <a:off x="1519276" y="5056870"/>
              <a:ext cx="1292040"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79576" y="1303726"/>
            <a:ext cx="3560124" cy="2373416"/>
          </a:xfrm>
          <a:prstGeom prst="rect">
            <a:avLst/>
          </a:prstGeom>
        </p:spPr>
      </p:pic>
    </p:spTree>
    <p:extLst>
      <p:ext uri="{BB962C8B-B14F-4D97-AF65-F5344CB8AC3E}">
        <p14:creationId xmlns:p14="http://schemas.microsoft.com/office/powerpoint/2010/main" val="1368340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7125" y="1507091"/>
            <a:ext cx="1873376" cy="2326483"/>
          </a:xfrm>
          <a:prstGeom prst="rect">
            <a:avLst/>
          </a:prstGeom>
          <a:ln>
            <a:noFill/>
          </a:ln>
          <a:effectLst>
            <a:outerShdw blurRad="292100" dist="139700" dir="2700000" algn="tl" rotWithShape="0">
              <a:srgbClr val="333333">
                <a:alpha val="65000"/>
              </a:srgbClr>
            </a:outerShdw>
          </a:effectLst>
        </p:spPr>
      </p:pic>
      <p:sp>
        <p:nvSpPr>
          <p:cNvPr id="18" name="Title 3">
            <a:extLst>
              <a:ext uri="{FF2B5EF4-FFF2-40B4-BE49-F238E27FC236}">
                <a16:creationId xmlns:a16="http://schemas.microsoft.com/office/drawing/2014/main" id="{CF3F081B-CB7A-46F8-9747-7E6955DDA3EC}"/>
              </a:ext>
            </a:extLst>
          </p:cNvPr>
          <p:cNvSpPr>
            <a:spLocks noGrp="1"/>
          </p:cNvSpPr>
          <p:nvPr>
            <p:ph type="title"/>
          </p:nvPr>
        </p:nvSpPr>
        <p:spPr>
          <a:xfrm>
            <a:off x="862123" y="507786"/>
            <a:ext cx="7916267" cy="626121"/>
          </a:xfrm>
        </p:spPr>
        <p:txBody>
          <a:bodyPr>
            <a:normAutofit/>
          </a:bodyPr>
          <a:lstStyle/>
          <a:p>
            <a:r>
              <a:rPr lang="zh-CN" altLang="en-US" sz="3200" b="1" dirty="0">
                <a:solidFill>
                  <a:srgbClr val="3A3A3A"/>
                </a:solidFill>
              </a:rPr>
              <a:t>员工</a:t>
            </a:r>
            <a:r>
              <a:rPr lang="zh-CN" altLang="en-US" sz="3200" b="1" dirty="0" smtClean="0">
                <a:solidFill>
                  <a:srgbClr val="3A3A3A"/>
                </a:solidFill>
              </a:rPr>
              <a:t>活动</a:t>
            </a:r>
            <a:endParaRPr sz="3200" dirty="0">
              <a:solidFill>
                <a:srgbClr val="3A3A3A"/>
              </a:solidFill>
              <a:latin typeface="SimSun" panose="02010600030101010101" pitchFamily="2" charset="-122"/>
              <a:ea typeface="SimSun" panose="02010600030101010101" pitchFamily="2" charset="-122"/>
            </a:endParaRPr>
          </a:p>
        </p:txBody>
      </p:sp>
      <p:grpSp>
        <p:nvGrpSpPr>
          <p:cNvPr id="19" name="Group 18"/>
          <p:cNvGrpSpPr/>
          <p:nvPr/>
        </p:nvGrpSpPr>
        <p:grpSpPr>
          <a:xfrm>
            <a:off x="914681" y="1044608"/>
            <a:ext cx="1684362" cy="27105"/>
            <a:chOff x="668426" y="1143528"/>
            <a:chExt cx="1684362" cy="27105"/>
          </a:xfrm>
        </p:grpSpPr>
        <p:cxnSp>
          <p:nvCxnSpPr>
            <p:cNvPr id="20" name="Straight Connector 19"/>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pic>
        <p:nvPicPr>
          <p:cNvPr id="23" name="图片占位符 17"/>
          <p:cNvPicPr>
            <a:picLocks noGrp="1" noChangeAspect="1"/>
          </p:cNvPicPr>
          <p:nvPr/>
        </p:nvPicPr>
        <p:blipFill rotWithShape="1">
          <a:blip r:embed="rId3" cstate="screen">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l="3243" r="4225" b="12110"/>
          <a:stretch/>
        </p:blipFill>
        <p:spPr>
          <a:xfrm>
            <a:off x="2955835" y="1507090"/>
            <a:ext cx="3673995" cy="2326483"/>
          </a:xfrm>
          <a:prstGeom prst="rect">
            <a:avLst/>
          </a:prstGeom>
        </p:spPr>
      </p:pic>
      <p:pic>
        <p:nvPicPr>
          <p:cNvPr id="25"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5662" y="1507091"/>
            <a:ext cx="3504303" cy="2336202"/>
          </a:xfrm>
          <a:prstGeom prst="rect">
            <a:avLst/>
          </a:prstGeom>
          <a:ln>
            <a:noFill/>
          </a:ln>
          <a:effectLst>
            <a:outerShdw blurRad="292100" dist="139700" dir="2700000" algn="tl" rotWithShape="0">
              <a:srgbClr val="333333">
                <a:alpha val="65000"/>
              </a:srgbClr>
            </a:outerShdw>
          </a:effectLst>
        </p:spPr>
      </p:pic>
      <p:grpSp>
        <p:nvGrpSpPr>
          <p:cNvPr id="26" name="Group 25"/>
          <p:cNvGrpSpPr/>
          <p:nvPr/>
        </p:nvGrpSpPr>
        <p:grpSpPr>
          <a:xfrm>
            <a:off x="10868102" y="2088817"/>
            <a:ext cx="491581" cy="935205"/>
            <a:chOff x="1930384" y="4645762"/>
            <a:chExt cx="491581" cy="935205"/>
          </a:xfrm>
        </p:grpSpPr>
        <p:sp>
          <p:nvSpPr>
            <p:cNvPr id="27" name="Rectangle 26"/>
            <p:cNvSpPr/>
            <p:nvPr/>
          </p:nvSpPr>
          <p:spPr>
            <a:xfrm>
              <a:off x="1952141" y="4657637"/>
              <a:ext cx="469824" cy="923330"/>
            </a:xfrm>
            <a:prstGeom prst="rect">
              <a:avLst/>
            </a:prstGeom>
          </p:spPr>
          <p:txBody>
            <a:bodyPr wrap="square">
              <a:spAutoFit/>
            </a:bodyPr>
            <a:lstStyle/>
            <a:p>
              <a:pPr lvl="0">
                <a:tabLst>
                  <a:tab pos="85725" algn="l"/>
                </a:tabLst>
              </a:pPr>
              <a:r>
                <a:rPr lang="zh-CN" altLang="en-US" dirty="0" smtClean="0">
                  <a:solidFill>
                    <a:srgbClr val="3A3A3A"/>
                  </a:solidFill>
                  <a:latin typeface="华文细黑"/>
                  <a:ea typeface="华文细黑"/>
                  <a:cs typeface="华文细黑"/>
                </a:rPr>
                <a:t>生日会</a:t>
              </a:r>
              <a:endParaRPr lang="en-US" altLang="zh-CN" dirty="0">
                <a:solidFill>
                  <a:srgbClr val="3A3A3A"/>
                </a:solidFill>
                <a:latin typeface="华文细黑"/>
                <a:ea typeface="华文细黑"/>
                <a:cs typeface="华文细黑"/>
              </a:endParaRPr>
            </a:p>
          </p:txBody>
        </p:sp>
        <p:sp>
          <p:nvSpPr>
            <p:cNvPr id="28" name="矩形 44"/>
            <p:cNvSpPr/>
            <p:nvPr/>
          </p:nvSpPr>
          <p:spPr>
            <a:xfrm rot="5400000">
              <a:off x="1697693" y="4878453"/>
              <a:ext cx="935205"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29" name="图片占位符 27"/>
          <p:cNvPicPr>
            <a:picLocks noGrp="1" noChangeAspect="1"/>
          </p:cNvPicPr>
          <p:nvPr/>
        </p:nvPicPr>
        <p:blipFill>
          <a:blip r:embed="rId6" cstate="screen">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a:ext>
            </a:extLst>
          </a:blip>
          <a:stretch>
            <a:fillRect/>
          </a:stretch>
        </p:blipFill>
        <p:spPr>
          <a:xfrm>
            <a:off x="857125" y="4311982"/>
            <a:ext cx="2201186" cy="1467457"/>
          </a:xfrm>
          <a:prstGeom prst="rect">
            <a:avLst/>
          </a:prstGeom>
        </p:spPr>
      </p:pic>
      <p:pic>
        <p:nvPicPr>
          <p:cNvPr id="30" name="图片占位符 25"/>
          <p:cNvPicPr>
            <a:picLocks noGrp="1" noChangeAspect="1"/>
          </p:cNvPicPr>
          <p:nvPr/>
        </p:nvPicPr>
        <p:blipFill>
          <a:blip r:embed="rId8" cstate="screen">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a:ext>
            </a:extLst>
          </a:blip>
          <a:stretch>
            <a:fillRect/>
          </a:stretch>
        </p:blipFill>
        <p:spPr>
          <a:xfrm>
            <a:off x="3316584" y="4311981"/>
            <a:ext cx="2201186" cy="1467457"/>
          </a:xfrm>
          <a:prstGeom prst="rect">
            <a:avLst/>
          </a:prstGeom>
        </p:spPr>
      </p:pic>
      <p:pic>
        <p:nvPicPr>
          <p:cNvPr id="31" name="图片占位符 19"/>
          <p:cNvPicPr>
            <a:picLocks noGrp="1" noChangeAspect="1"/>
          </p:cNvPicPr>
          <p:nvPr/>
        </p:nvPicPr>
        <p:blipFill>
          <a:blip r:embed="rId10" cstate="screen">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a:ext>
            </a:extLst>
          </a:blip>
          <a:stretch>
            <a:fillRect/>
          </a:stretch>
        </p:blipFill>
        <p:spPr>
          <a:xfrm>
            <a:off x="5846028" y="4326827"/>
            <a:ext cx="2201186" cy="1467457"/>
          </a:xfrm>
          <a:prstGeom prst="rect">
            <a:avLst/>
          </a:prstGeom>
        </p:spPr>
      </p:pic>
      <p:pic>
        <p:nvPicPr>
          <p:cNvPr id="32" name="图片占位符 22"/>
          <p:cNvPicPr>
            <a:picLocks noGrp="1" noChangeAspect="1"/>
          </p:cNvPicPr>
          <p:nvPr/>
        </p:nvPicPr>
        <p:blipFill>
          <a:blip r:embed="rId12" cstate="screen">
            <a:extLst>
              <a:ext uri="{BEBA8EAE-BF5A-486C-A8C5-ECC9F3942E4B}">
                <a14:imgProps xmlns:a14="http://schemas.microsoft.com/office/drawing/2010/main">
                  <a14:imgLayer r:embed="rId13">
                    <a14:imgEffect>
                      <a14:saturation sat="200000"/>
                    </a14:imgEffect>
                  </a14:imgLayer>
                </a14:imgProps>
              </a:ext>
              <a:ext uri="{28A0092B-C50C-407E-A947-70E740481C1C}">
                <a14:useLocalDpi xmlns:a14="http://schemas.microsoft.com/office/drawing/2010/main"/>
              </a:ext>
            </a:extLst>
          </a:blip>
          <a:stretch>
            <a:fillRect/>
          </a:stretch>
        </p:blipFill>
        <p:spPr>
          <a:xfrm>
            <a:off x="8316152" y="4311980"/>
            <a:ext cx="2201186" cy="1467457"/>
          </a:xfrm>
          <a:prstGeom prst="rect">
            <a:avLst/>
          </a:prstGeom>
        </p:spPr>
      </p:pic>
      <p:grpSp>
        <p:nvGrpSpPr>
          <p:cNvPr id="33" name="Group 32"/>
          <p:cNvGrpSpPr/>
          <p:nvPr/>
        </p:nvGrpSpPr>
        <p:grpSpPr>
          <a:xfrm>
            <a:off x="10785588" y="4454453"/>
            <a:ext cx="491581" cy="1212203"/>
            <a:chOff x="1930384" y="4645763"/>
            <a:chExt cx="491581" cy="1212203"/>
          </a:xfrm>
        </p:grpSpPr>
        <p:sp>
          <p:nvSpPr>
            <p:cNvPr id="34" name="Rectangle 33"/>
            <p:cNvSpPr/>
            <p:nvPr/>
          </p:nvSpPr>
          <p:spPr>
            <a:xfrm>
              <a:off x="1952141" y="4657637"/>
              <a:ext cx="469824" cy="1200329"/>
            </a:xfrm>
            <a:prstGeom prst="rect">
              <a:avLst/>
            </a:prstGeom>
          </p:spPr>
          <p:txBody>
            <a:bodyPr wrap="square">
              <a:spAutoFit/>
            </a:bodyPr>
            <a:lstStyle/>
            <a:p>
              <a:pPr lvl="0">
                <a:tabLst>
                  <a:tab pos="85725" algn="l"/>
                </a:tabLst>
              </a:pPr>
              <a:r>
                <a:rPr lang="zh-CN" altLang="en-US" dirty="0" smtClean="0">
                  <a:solidFill>
                    <a:srgbClr val="3A3A3A"/>
                  </a:solidFill>
                  <a:latin typeface="华文细黑"/>
                  <a:ea typeface="华文细黑"/>
                  <a:cs typeface="华文细黑"/>
                </a:rPr>
                <a:t>健康美食</a:t>
              </a:r>
              <a:endParaRPr lang="en-US" altLang="zh-CN" dirty="0">
                <a:solidFill>
                  <a:srgbClr val="3A3A3A"/>
                </a:solidFill>
                <a:latin typeface="华文细黑"/>
                <a:ea typeface="华文细黑"/>
                <a:cs typeface="华文细黑"/>
              </a:endParaRPr>
            </a:p>
          </p:txBody>
        </p:sp>
        <p:sp>
          <p:nvSpPr>
            <p:cNvPr id="35" name="矩形 44"/>
            <p:cNvSpPr/>
            <p:nvPr/>
          </p:nvSpPr>
          <p:spPr>
            <a:xfrm rot="5400000">
              <a:off x="1564629" y="5011518"/>
              <a:ext cx="1201333"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extLst>
      <p:ext uri="{BB962C8B-B14F-4D97-AF65-F5344CB8AC3E}">
        <p14:creationId xmlns:p14="http://schemas.microsoft.com/office/powerpoint/2010/main" val="508641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9">
            <a:extLst>
              <a:ext uri="{FF2B5EF4-FFF2-40B4-BE49-F238E27FC236}">
                <a16:creationId xmlns:a16="http://schemas.microsoft.com/office/drawing/2014/main" id="{0F650D11-1017-AE47-9480-023C113E0D84}"/>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a:xfrm>
            <a:off x="-1" y="0"/>
            <a:ext cx="12192000" cy="6858000"/>
          </a:xfrm>
        </p:spPr>
      </p:pic>
      <p:sp>
        <p:nvSpPr>
          <p:cNvPr id="9" name="Rectangle 21">
            <a:extLst>
              <a:ext uri="{FF2B5EF4-FFF2-40B4-BE49-F238E27FC236}">
                <a16:creationId xmlns:a16="http://schemas.microsoft.com/office/drawing/2014/main" id="{974E14E5-6492-6141-A179-2FCF27F4DC69}"/>
              </a:ext>
            </a:extLst>
          </p:cNvPr>
          <p:cNvSpPr/>
          <p:nvPr/>
        </p:nvSpPr>
        <p:spPr>
          <a:xfrm>
            <a:off x="0" y="0"/>
            <a:ext cx="12192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a:extLst>
              <a:ext uri="{FF2B5EF4-FFF2-40B4-BE49-F238E27FC236}">
                <a16:creationId xmlns:a16="http://schemas.microsoft.com/office/drawing/2014/main" id="{716B0E47-F0C9-6E41-BEEF-68E8ED5B5C39}"/>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4805654" y="543576"/>
            <a:ext cx="2580691" cy="1442644"/>
          </a:xfrm>
          <a:prstGeom prst="rect">
            <a:avLst/>
          </a:prstGeom>
        </p:spPr>
      </p:pic>
      <p:sp>
        <p:nvSpPr>
          <p:cNvPr id="15" name="Title 1">
            <a:extLst>
              <a:ext uri="{FF2B5EF4-FFF2-40B4-BE49-F238E27FC236}">
                <a16:creationId xmlns:a16="http://schemas.microsoft.com/office/drawing/2014/main" id="{1D37EDAB-CEC2-5743-8427-8BEAA4EDE055}"/>
              </a:ext>
            </a:extLst>
          </p:cNvPr>
          <p:cNvSpPr txBox="1">
            <a:spLocks/>
          </p:cNvSpPr>
          <p:nvPr/>
        </p:nvSpPr>
        <p:spPr>
          <a:xfrm>
            <a:off x="2295098" y="2158230"/>
            <a:ext cx="7601803" cy="16715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500" kern="1200">
                <a:solidFill>
                  <a:schemeClr val="tx1"/>
                </a:solidFill>
                <a:latin typeface="Palatino" pitchFamily="2" charset="77"/>
                <a:ea typeface="Palatino" pitchFamily="2" charset="77"/>
                <a:cs typeface="+mj-cs"/>
              </a:defRPr>
            </a:lvl1pPr>
          </a:lstStyle>
          <a:p>
            <a:r>
              <a:rPr lang="zh-CN" altLang="en-US" sz="6400" dirty="0" smtClean="0">
                <a:solidFill>
                  <a:srgbClr val="EFEAE4"/>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三亚喜来登度假酒店</a:t>
            </a:r>
            <a:endParaRPr lang="en-US" altLang="zh-CN" sz="6400" dirty="0" smtClean="0">
              <a:solidFill>
                <a:srgbClr val="EFEAE4"/>
              </a:solidFill>
              <a:effectLst>
                <a:outerShdw blurRad="38100" dist="38100" dir="2700000" algn="tl">
                  <a:srgbClr val="000000">
                    <a:alpha val="43137"/>
                  </a:srgbClr>
                </a:outerShdw>
              </a:effectLst>
              <a:latin typeface="SimSun" panose="02010600030101010101" pitchFamily="2" charset="-122"/>
              <a:ea typeface="SimSun" panose="02010600030101010101" pitchFamily="2" charset="-122"/>
            </a:endParaRPr>
          </a:p>
        </p:txBody>
      </p:sp>
    </p:spTree>
    <p:custDataLst>
      <p:tags r:id="rId1"/>
    </p:custDataLst>
    <p:extLst>
      <p:ext uri="{BB962C8B-B14F-4D97-AF65-F5344CB8AC3E}">
        <p14:creationId xmlns:p14="http://schemas.microsoft.com/office/powerpoint/2010/main" val="3949044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CF3F081B-CB7A-46F8-9747-7E6955DDA3EC}"/>
              </a:ext>
            </a:extLst>
          </p:cNvPr>
          <p:cNvSpPr>
            <a:spLocks noGrp="1"/>
          </p:cNvSpPr>
          <p:nvPr>
            <p:ph type="title"/>
          </p:nvPr>
        </p:nvSpPr>
        <p:spPr>
          <a:xfrm>
            <a:off x="862123" y="507786"/>
            <a:ext cx="7916267" cy="626121"/>
          </a:xfrm>
        </p:spPr>
        <p:txBody>
          <a:bodyPr>
            <a:normAutofit/>
          </a:bodyPr>
          <a:lstStyle/>
          <a:p>
            <a:r>
              <a:rPr lang="zh-CN" altLang="en-US" sz="3200" b="1" dirty="0" smtClean="0">
                <a:solidFill>
                  <a:srgbClr val="3A3A3A"/>
                </a:solidFill>
              </a:rPr>
              <a:t>员工活动</a:t>
            </a:r>
            <a:endParaRPr sz="3200" dirty="0">
              <a:solidFill>
                <a:srgbClr val="3A3A3A"/>
              </a:solidFill>
              <a:latin typeface="SimSun" panose="02010600030101010101" pitchFamily="2" charset="-122"/>
              <a:ea typeface="SimSun" panose="02010600030101010101" pitchFamily="2" charset="-122"/>
            </a:endParaRPr>
          </a:p>
        </p:txBody>
      </p:sp>
      <p:grpSp>
        <p:nvGrpSpPr>
          <p:cNvPr id="18" name="Group 17"/>
          <p:cNvGrpSpPr/>
          <p:nvPr/>
        </p:nvGrpSpPr>
        <p:grpSpPr>
          <a:xfrm>
            <a:off x="914681" y="1044608"/>
            <a:ext cx="1684362" cy="27105"/>
            <a:chOff x="668426" y="1143528"/>
            <a:chExt cx="1684362" cy="27105"/>
          </a:xfrm>
        </p:grpSpPr>
        <p:cxnSp>
          <p:nvCxnSpPr>
            <p:cNvPr id="19" name="Straight Connector 18"/>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382878" y="1835374"/>
            <a:ext cx="469824" cy="1292044"/>
            <a:chOff x="10701063" y="2033051"/>
            <a:chExt cx="469824" cy="1292044"/>
          </a:xfrm>
        </p:grpSpPr>
        <p:sp>
          <p:nvSpPr>
            <p:cNvPr id="2" name="Rectangle 1"/>
            <p:cNvSpPr/>
            <p:nvPr/>
          </p:nvSpPr>
          <p:spPr>
            <a:xfrm>
              <a:off x="10701063" y="2033051"/>
              <a:ext cx="469824" cy="1200329"/>
            </a:xfrm>
            <a:prstGeom prst="rect">
              <a:avLst/>
            </a:prstGeom>
          </p:spPr>
          <p:txBody>
            <a:bodyPr wrap="square">
              <a:spAutoFit/>
            </a:bodyPr>
            <a:lstStyle/>
            <a:p>
              <a:pPr lvl="0">
                <a:tabLst>
                  <a:tab pos="85725" algn="l"/>
                </a:tabLst>
              </a:pPr>
              <a:r>
                <a:rPr lang="zh-CN" altLang="en-US" dirty="0" smtClean="0">
                  <a:solidFill>
                    <a:srgbClr val="3A3A3A"/>
                  </a:solidFill>
                  <a:latin typeface="华文细黑"/>
                  <a:ea typeface="华文细黑"/>
                  <a:cs typeface="华文细黑"/>
                </a:rPr>
                <a:t>篮球比赛</a:t>
              </a:r>
              <a:endParaRPr lang="en-US" altLang="zh-CN" dirty="0">
                <a:solidFill>
                  <a:srgbClr val="3A3A3A"/>
                </a:solidFill>
                <a:latin typeface="华文细黑"/>
                <a:ea typeface="华文细黑"/>
                <a:cs typeface="华文细黑"/>
              </a:endParaRPr>
            </a:p>
          </p:txBody>
        </p:sp>
        <p:sp>
          <p:nvSpPr>
            <p:cNvPr id="30" name="矩形 44"/>
            <p:cNvSpPr/>
            <p:nvPr/>
          </p:nvSpPr>
          <p:spPr>
            <a:xfrm rot="5400000">
              <a:off x="10289955" y="2444163"/>
              <a:ext cx="1292040"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37" name="图片占位符 11"/>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a:stretch/>
        </p:blipFill>
        <p:spPr>
          <a:xfrm>
            <a:off x="914681" y="1317067"/>
            <a:ext cx="3402757" cy="2328658"/>
          </a:xfrm>
          <a:prstGeom prst="rect">
            <a:avLst/>
          </a:prstGeom>
          <a:effectLst>
            <a:outerShdw blurRad="50800" dist="38100" dir="2700000" algn="tl" rotWithShape="0">
              <a:prstClr val="black">
                <a:alpha val="40000"/>
              </a:prstClr>
            </a:outerShdw>
          </a:effectLst>
        </p:spPr>
      </p:pic>
      <p:pic>
        <p:nvPicPr>
          <p:cNvPr id="40" name="图片占位符 7"/>
          <p:cNvPicPr>
            <a:picLocks noGrp="1" noChangeAspect="1"/>
          </p:cNvPicPr>
          <p:nvPr/>
        </p:nvPicPr>
        <p:blipFill rotWithShape="1">
          <a:blip r:embed="rId4" cstate="screen">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rcRect b="10395"/>
          <a:stretch/>
        </p:blipFill>
        <p:spPr>
          <a:xfrm>
            <a:off x="4481665" y="1333926"/>
            <a:ext cx="3270525" cy="1953704"/>
          </a:xfrm>
          <a:prstGeom prst="rect">
            <a:avLst/>
          </a:prstGeom>
          <a:effectLst>
            <a:outerShdw blurRad="50800" dist="38100" dir="2700000" algn="tl" rotWithShape="0">
              <a:prstClr val="black">
                <a:alpha val="40000"/>
              </a:prstClr>
            </a:outerShdw>
          </a:effectLst>
        </p:spPr>
      </p:pic>
      <p:pic>
        <p:nvPicPr>
          <p:cNvPr id="43" name="图片占位符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0206" y="3798269"/>
            <a:ext cx="3297232" cy="2198155"/>
          </a:xfrm>
          <a:prstGeom prst="rect">
            <a:avLst/>
          </a:prstGeom>
        </p:spPr>
      </p:pic>
      <p:pic>
        <p:nvPicPr>
          <p:cNvPr id="44" name="图片占位符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81665" y="3479470"/>
            <a:ext cx="3315969" cy="2210646"/>
          </a:xfrm>
          <a:prstGeom prst="rect">
            <a:avLst/>
          </a:prstGeom>
        </p:spPr>
      </p:pic>
      <p:grpSp>
        <p:nvGrpSpPr>
          <p:cNvPr id="45" name="Group 44"/>
          <p:cNvGrpSpPr/>
          <p:nvPr/>
        </p:nvGrpSpPr>
        <p:grpSpPr>
          <a:xfrm>
            <a:off x="470130" y="4398072"/>
            <a:ext cx="469824" cy="1292044"/>
            <a:chOff x="10701063" y="2033051"/>
            <a:chExt cx="469824" cy="1292044"/>
          </a:xfrm>
        </p:grpSpPr>
        <p:sp>
          <p:nvSpPr>
            <p:cNvPr id="46" name="Rectangle 45"/>
            <p:cNvSpPr/>
            <p:nvPr/>
          </p:nvSpPr>
          <p:spPr>
            <a:xfrm>
              <a:off x="10701063" y="2033051"/>
              <a:ext cx="469824" cy="1200329"/>
            </a:xfrm>
            <a:prstGeom prst="rect">
              <a:avLst/>
            </a:prstGeom>
          </p:spPr>
          <p:txBody>
            <a:bodyPr wrap="square">
              <a:spAutoFit/>
            </a:bodyPr>
            <a:lstStyle/>
            <a:p>
              <a:pPr lvl="0">
                <a:tabLst>
                  <a:tab pos="85725" algn="l"/>
                </a:tabLst>
              </a:pPr>
              <a:r>
                <a:rPr lang="zh-CN" altLang="en-US" dirty="0" smtClean="0">
                  <a:solidFill>
                    <a:srgbClr val="3A3A3A"/>
                  </a:solidFill>
                  <a:latin typeface="华文细黑"/>
                  <a:ea typeface="华文细黑"/>
                  <a:cs typeface="华文细黑"/>
                </a:rPr>
                <a:t>健康骑行</a:t>
              </a:r>
              <a:endParaRPr lang="en-US" altLang="zh-CN" dirty="0">
                <a:solidFill>
                  <a:srgbClr val="3A3A3A"/>
                </a:solidFill>
                <a:latin typeface="华文细黑"/>
                <a:ea typeface="华文细黑"/>
                <a:cs typeface="华文细黑"/>
              </a:endParaRPr>
            </a:p>
          </p:txBody>
        </p:sp>
        <p:sp>
          <p:nvSpPr>
            <p:cNvPr id="47" name="矩形 44"/>
            <p:cNvSpPr/>
            <p:nvPr/>
          </p:nvSpPr>
          <p:spPr>
            <a:xfrm rot="5400000">
              <a:off x="10289955" y="2444163"/>
              <a:ext cx="1292040"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8" name="Group 47"/>
          <p:cNvGrpSpPr/>
          <p:nvPr/>
        </p:nvGrpSpPr>
        <p:grpSpPr>
          <a:xfrm>
            <a:off x="5534653" y="5774679"/>
            <a:ext cx="1209991" cy="358625"/>
            <a:chOff x="10701063" y="2033051"/>
            <a:chExt cx="469824" cy="1292044"/>
          </a:xfrm>
        </p:grpSpPr>
        <p:sp>
          <p:nvSpPr>
            <p:cNvPr id="49" name="Rectangle 48"/>
            <p:cNvSpPr/>
            <p:nvPr/>
          </p:nvSpPr>
          <p:spPr>
            <a:xfrm>
              <a:off x="10701063" y="2033051"/>
              <a:ext cx="469824" cy="1200329"/>
            </a:xfrm>
            <a:prstGeom prst="rect">
              <a:avLst/>
            </a:prstGeom>
          </p:spPr>
          <p:txBody>
            <a:bodyPr wrap="square">
              <a:spAutoFit/>
            </a:bodyPr>
            <a:lstStyle/>
            <a:p>
              <a:pPr lvl="0">
                <a:tabLst>
                  <a:tab pos="85725" algn="l"/>
                </a:tabLst>
              </a:pPr>
              <a:r>
                <a:rPr lang="zh-CN" altLang="en-US" dirty="0" smtClean="0">
                  <a:solidFill>
                    <a:srgbClr val="3A3A3A"/>
                  </a:solidFill>
                  <a:latin typeface="华文细黑"/>
                  <a:ea typeface="华文细黑"/>
                  <a:cs typeface="华文细黑"/>
                </a:rPr>
                <a:t>轻食课堂</a:t>
              </a:r>
              <a:endParaRPr lang="en-US" altLang="zh-CN" dirty="0">
                <a:solidFill>
                  <a:srgbClr val="3A3A3A"/>
                </a:solidFill>
                <a:latin typeface="华文细黑"/>
                <a:ea typeface="华文细黑"/>
                <a:cs typeface="华文细黑"/>
              </a:endParaRPr>
            </a:p>
          </p:txBody>
        </p:sp>
        <p:sp>
          <p:nvSpPr>
            <p:cNvPr id="50" name="矩形 44"/>
            <p:cNvSpPr/>
            <p:nvPr/>
          </p:nvSpPr>
          <p:spPr>
            <a:xfrm rot="5400000">
              <a:off x="10289955" y="2444163"/>
              <a:ext cx="1292040"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51" name="图片 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951050" y="1611504"/>
            <a:ext cx="3371523" cy="2144797"/>
          </a:xfrm>
          <a:prstGeom prst="rect">
            <a:avLst/>
          </a:prstGeom>
          <a:ln>
            <a:noFill/>
          </a:ln>
          <a:effectLst>
            <a:outerShdw blurRad="292100" dist="139700" dir="2700000" algn="tl" rotWithShape="0">
              <a:srgbClr val="333333">
                <a:alpha val="65000"/>
              </a:srgbClr>
            </a:outerShdw>
          </a:effectLst>
        </p:spPr>
      </p:pic>
      <p:pic>
        <p:nvPicPr>
          <p:cNvPr id="52" name="Picture 2" descr="G:\2018 L&amp;D\2018 Photo\2018-Q3\20180720 最强音决赛\决赛\IMG_4050.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912860" y="3843367"/>
            <a:ext cx="1198783" cy="2153057"/>
          </a:xfrm>
          <a:prstGeom prst="rect">
            <a:avLst/>
          </a:prstGeom>
          <a:ln>
            <a:noFill/>
          </a:ln>
          <a:effectLst>
            <a:outerShdw blurRad="292100" dist="139700" dir="2700000" algn="tl" rotWithShape="0">
              <a:srgbClr val="333333">
                <a:alpha val="65000"/>
              </a:srgbClr>
            </a:outerShdw>
          </a:effectLst>
          <a:extLst/>
        </p:spPr>
      </p:pic>
      <p:pic>
        <p:nvPicPr>
          <p:cNvPr id="53" name="Picture 3" descr="G:\2018 L&amp;D\2018 Photo\2018-Q3\20180720 最强音决赛\决赛\IMG_4066.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rot="16200000">
            <a:off x="8561647" y="4436484"/>
            <a:ext cx="2144798" cy="971418"/>
          </a:xfrm>
          <a:prstGeom prst="rect">
            <a:avLst/>
          </a:prstGeom>
          <a:ln>
            <a:noFill/>
          </a:ln>
          <a:effectLst>
            <a:outerShdw blurRad="292100" dist="139700" dir="2700000" algn="tl" rotWithShape="0">
              <a:srgbClr val="333333">
                <a:alpha val="65000"/>
              </a:srgbClr>
            </a:outerShdw>
          </a:effectLst>
          <a:extLst/>
        </p:spPr>
      </p:pic>
      <p:pic>
        <p:nvPicPr>
          <p:cNvPr id="54" name="Picture 4" descr="G:\2018 L&amp;D\2018 Photo\2018-Q3\20180720 最强音决赛\决赛\IMG_4124.JP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10191763" y="3849793"/>
            <a:ext cx="1130810" cy="2138370"/>
          </a:xfrm>
          <a:prstGeom prst="rect">
            <a:avLst/>
          </a:prstGeom>
          <a:ln>
            <a:noFill/>
          </a:ln>
          <a:effectLst>
            <a:outerShdw blurRad="292100" dist="139700" dir="2700000" algn="tl" rotWithShape="0">
              <a:srgbClr val="333333">
                <a:alpha val="65000"/>
              </a:srgbClr>
            </a:outerShdw>
          </a:effectLst>
          <a:extLst/>
        </p:spPr>
      </p:pic>
      <p:grpSp>
        <p:nvGrpSpPr>
          <p:cNvPr id="56" name="Group 55"/>
          <p:cNvGrpSpPr/>
          <p:nvPr/>
        </p:nvGrpSpPr>
        <p:grpSpPr>
          <a:xfrm>
            <a:off x="9111643" y="1154613"/>
            <a:ext cx="1209991" cy="369332"/>
            <a:chOff x="10701063" y="2033051"/>
            <a:chExt cx="469824" cy="1330619"/>
          </a:xfrm>
        </p:grpSpPr>
        <p:sp>
          <p:nvSpPr>
            <p:cNvPr id="57" name="Rectangle 56"/>
            <p:cNvSpPr/>
            <p:nvPr/>
          </p:nvSpPr>
          <p:spPr>
            <a:xfrm>
              <a:off x="10701063" y="2033051"/>
              <a:ext cx="469824" cy="1330619"/>
            </a:xfrm>
            <a:prstGeom prst="rect">
              <a:avLst/>
            </a:prstGeom>
          </p:spPr>
          <p:txBody>
            <a:bodyPr wrap="square">
              <a:spAutoFit/>
            </a:bodyPr>
            <a:lstStyle/>
            <a:p>
              <a:pPr lvl="0">
                <a:tabLst>
                  <a:tab pos="85725" algn="l"/>
                </a:tabLst>
              </a:pPr>
              <a:r>
                <a:rPr lang="zh-CN" altLang="en-US" dirty="0" smtClean="0">
                  <a:solidFill>
                    <a:srgbClr val="3A3A3A"/>
                  </a:solidFill>
                  <a:latin typeface="华文细黑"/>
                  <a:ea typeface="华文细黑"/>
                  <a:cs typeface="华文细黑"/>
                </a:rPr>
                <a:t>唱歌比赛</a:t>
              </a:r>
              <a:endParaRPr lang="en-US" altLang="zh-CN" dirty="0">
                <a:solidFill>
                  <a:srgbClr val="3A3A3A"/>
                </a:solidFill>
                <a:latin typeface="华文细黑"/>
                <a:ea typeface="华文细黑"/>
                <a:cs typeface="华文细黑"/>
              </a:endParaRPr>
            </a:p>
          </p:txBody>
        </p:sp>
        <p:sp>
          <p:nvSpPr>
            <p:cNvPr id="58" name="矩形 44"/>
            <p:cNvSpPr/>
            <p:nvPr/>
          </p:nvSpPr>
          <p:spPr>
            <a:xfrm rot="5400000">
              <a:off x="10289955" y="2444163"/>
              <a:ext cx="1292040"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extLst>
      <p:ext uri="{BB962C8B-B14F-4D97-AF65-F5344CB8AC3E}">
        <p14:creationId xmlns:p14="http://schemas.microsoft.com/office/powerpoint/2010/main" val="3427508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a:extLst>
              <a:ext uri="{FF2B5EF4-FFF2-40B4-BE49-F238E27FC236}">
                <a16:creationId xmlns:a16="http://schemas.microsoft.com/office/drawing/2014/main" id="{CF3F081B-CB7A-46F8-9747-7E6955DDA3EC}"/>
              </a:ext>
            </a:extLst>
          </p:cNvPr>
          <p:cNvSpPr>
            <a:spLocks noGrp="1"/>
          </p:cNvSpPr>
          <p:nvPr>
            <p:ph type="title"/>
          </p:nvPr>
        </p:nvSpPr>
        <p:spPr>
          <a:xfrm>
            <a:off x="862123" y="507786"/>
            <a:ext cx="7916267" cy="626121"/>
          </a:xfrm>
        </p:spPr>
        <p:txBody>
          <a:bodyPr>
            <a:normAutofit/>
          </a:bodyPr>
          <a:lstStyle/>
          <a:p>
            <a:r>
              <a:rPr lang="zh-CN" altLang="en-US" sz="3200" b="1" dirty="0">
                <a:solidFill>
                  <a:srgbClr val="3A3A3A"/>
                </a:solidFill>
              </a:rPr>
              <a:t>员工</a:t>
            </a:r>
            <a:r>
              <a:rPr lang="zh-CN" altLang="en-US" sz="3200" b="1" dirty="0" smtClean="0">
                <a:solidFill>
                  <a:srgbClr val="3A3A3A"/>
                </a:solidFill>
              </a:rPr>
              <a:t>活动</a:t>
            </a:r>
            <a:endParaRPr sz="3200" dirty="0">
              <a:solidFill>
                <a:srgbClr val="3A3A3A"/>
              </a:solidFill>
              <a:latin typeface="SimSun" panose="02010600030101010101" pitchFamily="2" charset="-122"/>
              <a:ea typeface="SimSun" panose="02010600030101010101" pitchFamily="2" charset="-122"/>
            </a:endParaRPr>
          </a:p>
        </p:txBody>
      </p:sp>
      <p:grpSp>
        <p:nvGrpSpPr>
          <p:cNvPr id="19" name="Group 18"/>
          <p:cNvGrpSpPr/>
          <p:nvPr/>
        </p:nvGrpSpPr>
        <p:grpSpPr>
          <a:xfrm>
            <a:off x="914681" y="1044608"/>
            <a:ext cx="1684362" cy="27105"/>
            <a:chOff x="668426" y="1143528"/>
            <a:chExt cx="1684362" cy="27105"/>
          </a:xfrm>
        </p:grpSpPr>
        <p:cxnSp>
          <p:nvCxnSpPr>
            <p:cNvPr id="20" name="Straight Connector 19"/>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1020499" y="1495575"/>
            <a:ext cx="491581" cy="1766202"/>
            <a:chOff x="1930384" y="4645763"/>
            <a:chExt cx="491581" cy="1766202"/>
          </a:xfrm>
        </p:grpSpPr>
        <p:sp>
          <p:nvSpPr>
            <p:cNvPr id="27" name="Rectangle 26"/>
            <p:cNvSpPr/>
            <p:nvPr/>
          </p:nvSpPr>
          <p:spPr>
            <a:xfrm>
              <a:off x="1952141" y="4657637"/>
              <a:ext cx="469824" cy="1754326"/>
            </a:xfrm>
            <a:prstGeom prst="rect">
              <a:avLst/>
            </a:prstGeom>
          </p:spPr>
          <p:txBody>
            <a:bodyPr wrap="square">
              <a:spAutoFit/>
            </a:bodyPr>
            <a:lstStyle/>
            <a:p>
              <a:pPr lvl="0">
                <a:tabLst>
                  <a:tab pos="85725" algn="l"/>
                </a:tabLst>
              </a:pPr>
              <a:r>
                <a:rPr lang="zh-CN" altLang="en-US" dirty="0" smtClean="0">
                  <a:solidFill>
                    <a:srgbClr val="3A3A3A"/>
                  </a:solidFill>
                  <a:latin typeface="华文细黑"/>
                  <a:ea typeface="华文细黑"/>
                  <a:cs typeface="华文细黑"/>
                </a:rPr>
                <a:t>实习生对话会</a:t>
              </a:r>
              <a:endParaRPr lang="en-US" altLang="zh-CN" dirty="0">
                <a:solidFill>
                  <a:srgbClr val="3A3A3A"/>
                </a:solidFill>
                <a:latin typeface="华文细黑"/>
                <a:ea typeface="华文细黑"/>
                <a:cs typeface="华文细黑"/>
              </a:endParaRPr>
            </a:p>
          </p:txBody>
        </p:sp>
        <p:sp>
          <p:nvSpPr>
            <p:cNvPr id="28" name="矩形 44"/>
            <p:cNvSpPr/>
            <p:nvPr/>
          </p:nvSpPr>
          <p:spPr>
            <a:xfrm rot="5400000">
              <a:off x="1282195" y="5293952"/>
              <a:ext cx="1766202"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3" name="Group 32"/>
          <p:cNvGrpSpPr/>
          <p:nvPr/>
        </p:nvGrpSpPr>
        <p:grpSpPr>
          <a:xfrm>
            <a:off x="10785588" y="4454453"/>
            <a:ext cx="491581" cy="1212203"/>
            <a:chOff x="1930384" y="4645763"/>
            <a:chExt cx="491581" cy="1212203"/>
          </a:xfrm>
        </p:grpSpPr>
        <p:sp>
          <p:nvSpPr>
            <p:cNvPr id="34" name="Rectangle 33"/>
            <p:cNvSpPr/>
            <p:nvPr/>
          </p:nvSpPr>
          <p:spPr>
            <a:xfrm>
              <a:off x="1952141" y="4657637"/>
              <a:ext cx="469824" cy="1200329"/>
            </a:xfrm>
            <a:prstGeom prst="rect">
              <a:avLst/>
            </a:prstGeom>
          </p:spPr>
          <p:txBody>
            <a:bodyPr wrap="square">
              <a:spAutoFit/>
            </a:bodyPr>
            <a:lstStyle/>
            <a:p>
              <a:pPr lvl="0">
                <a:tabLst>
                  <a:tab pos="85725" algn="l"/>
                </a:tabLst>
              </a:pPr>
              <a:r>
                <a:rPr lang="zh-CN" altLang="en-US" dirty="0" smtClean="0">
                  <a:solidFill>
                    <a:srgbClr val="3A3A3A"/>
                  </a:solidFill>
                  <a:latin typeface="华文细黑"/>
                  <a:ea typeface="华文细黑"/>
                  <a:cs typeface="华文细黑"/>
                </a:rPr>
                <a:t>健康美食</a:t>
              </a:r>
              <a:endParaRPr lang="en-US" altLang="zh-CN" dirty="0">
                <a:solidFill>
                  <a:srgbClr val="3A3A3A"/>
                </a:solidFill>
                <a:latin typeface="华文细黑"/>
                <a:ea typeface="华文细黑"/>
                <a:cs typeface="华文细黑"/>
              </a:endParaRPr>
            </a:p>
          </p:txBody>
        </p:sp>
        <p:sp>
          <p:nvSpPr>
            <p:cNvPr id="35" name="矩形 44"/>
            <p:cNvSpPr/>
            <p:nvPr/>
          </p:nvSpPr>
          <p:spPr>
            <a:xfrm rot="5400000">
              <a:off x="1564629" y="5011518"/>
              <a:ext cx="1201333"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24" name="图片占位符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682" y="1329784"/>
            <a:ext cx="3111054" cy="2074036"/>
          </a:xfrm>
          <a:prstGeom prst="rect">
            <a:avLst/>
          </a:prstGeom>
          <a:ln>
            <a:noFill/>
          </a:ln>
          <a:effectLst>
            <a:outerShdw blurRad="292100" dist="139700" dir="2700000" algn="tl" rotWithShape="0">
              <a:srgbClr val="333333">
                <a:alpha val="65000"/>
              </a:srgbClr>
            </a:outerShdw>
          </a:effectLst>
        </p:spPr>
      </p:pic>
      <p:pic>
        <p:nvPicPr>
          <p:cNvPr id="36" name="图片占位符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376" y="1329784"/>
            <a:ext cx="3111053" cy="2074036"/>
          </a:xfrm>
          <a:prstGeom prst="rect">
            <a:avLst/>
          </a:prstGeom>
          <a:ln>
            <a:noFill/>
          </a:ln>
          <a:effectLst>
            <a:outerShdw blurRad="292100" dist="139700" dir="2700000" algn="tl" rotWithShape="0">
              <a:srgbClr val="333333">
                <a:alpha val="65000"/>
              </a:srgbClr>
            </a:outerShdw>
          </a:effectLst>
        </p:spPr>
      </p:pic>
      <p:pic>
        <p:nvPicPr>
          <p:cNvPr id="9218" name="Picture 2" descr="D:\2019\20190103 实习生对话会\IMG_962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75278" y="1329784"/>
            <a:ext cx="3110309" cy="20735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3516" y="3714340"/>
            <a:ext cx="3111053" cy="2333290"/>
          </a:xfrm>
          <a:prstGeom prst="rect">
            <a:avLst/>
          </a:prstGeom>
        </p:spPr>
      </p:pic>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80646" y="3764123"/>
            <a:ext cx="3425260" cy="2283507"/>
          </a:xfrm>
          <a:prstGeom prst="rect">
            <a:avLst/>
          </a:prstGeom>
        </p:spPr>
      </p:pic>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95913" y="3657839"/>
            <a:ext cx="3820036" cy="2389791"/>
          </a:xfrm>
          <a:prstGeom prst="rect">
            <a:avLst/>
          </a:prstGeom>
        </p:spPr>
      </p:pic>
      <p:grpSp>
        <p:nvGrpSpPr>
          <p:cNvPr id="37" name="Group 36"/>
          <p:cNvGrpSpPr/>
          <p:nvPr/>
        </p:nvGrpSpPr>
        <p:grpSpPr>
          <a:xfrm>
            <a:off x="398947" y="3618021"/>
            <a:ext cx="491581" cy="2874198"/>
            <a:chOff x="1930384" y="4645763"/>
            <a:chExt cx="491581" cy="2874198"/>
          </a:xfrm>
        </p:grpSpPr>
        <p:sp>
          <p:nvSpPr>
            <p:cNvPr id="38" name="Rectangle 37"/>
            <p:cNvSpPr/>
            <p:nvPr/>
          </p:nvSpPr>
          <p:spPr>
            <a:xfrm>
              <a:off x="1952141" y="4657637"/>
              <a:ext cx="469824" cy="2862322"/>
            </a:xfrm>
            <a:prstGeom prst="rect">
              <a:avLst/>
            </a:prstGeom>
          </p:spPr>
          <p:txBody>
            <a:bodyPr wrap="square">
              <a:spAutoFit/>
            </a:bodyPr>
            <a:lstStyle/>
            <a:p>
              <a:pPr lvl="0">
                <a:tabLst>
                  <a:tab pos="85725" algn="l"/>
                </a:tabLst>
              </a:pPr>
              <a:r>
                <a:rPr lang="zh-CN" altLang="en-US" dirty="0">
                  <a:solidFill>
                    <a:srgbClr val="3A3A3A"/>
                  </a:solidFill>
                  <a:latin typeface="华文细黑"/>
                  <a:ea typeface="华文细黑"/>
                  <a:cs typeface="华文细黑"/>
                </a:rPr>
                <a:t>万</a:t>
              </a:r>
              <a:r>
                <a:rPr lang="zh-CN" altLang="en-US" dirty="0" smtClean="0">
                  <a:solidFill>
                    <a:srgbClr val="3A3A3A"/>
                  </a:solidFill>
                  <a:latin typeface="华文细黑"/>
                  <a:ea typeface="华文细黑"/>
                  <a:cs typeface="华文细黑"/>
                </a:rPr>
                <a:t>豪海南区实习生活动</a:t>
              </a:r>
              <a:endParaRPr lang="en-US" altLang="zh-CN" dirty="0">
                <a:solidFill>
                  <a:srgbClr val="3A3A3A"/>
                </a:solidFill>
                <a:latin typeface="华文细黑"/>
                <a:ea typeface="华文细黑"/>
                <a:cs typeface="华文细黑"/>
              </a:endParaRPr>
            </a:p>
          </p:txBody>
        </p:sp>
        <p:sp>
          <p:nvSpPr>
            <p:cNvPr id="39" name="矩形 44"/>
            <p:cNvSpPr/>
            <p:nvPr/>
          </p:nvSpPr>
          <p:spPr>
            <a:xfrm rot="5400000">
              <a:off x="728197" y="5847950"/>
              <a:ext cx="2874198"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extLst>
      <p:ext uri="{BB962C8B-B14F-4D97-AF65-F5344CB8AC3E}">
        <p14:creationId xmlns:p14="http://schemas.microsoft.com/office/powerpoint/2010/main" val="3376483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a:extLst>
              <a:ext uri="{FF2B5EF4-FFF2-40B4-BE49-F238E27FC236}">
                <a16:creationId xmlns:a16="http://schemas.microsoft.com/office/drawing/2014/main" id="{CF3F081B-CB7A-46F8-9747-7E6955DDA3EC}"/>
              </a:ext>
            </a:extLst>
          </p:cNvPr>
          <p:cNvSpPr>
            <a:spLocks noGrp="1"/>
          </p:cNvSpPr>
          <p:nvPr>
            <p:ph type="title"/>
          </p:nvPr>
        </p:nvSpPr>
        <p:spPr>
          <a:xfrm>
            <a:off x="862123" y="507786"/>
            <a:ext cx="7916267" cy="626121"/>
          </a:xfrm>
        </p:spPr>
        <p:txBody>
          <a:bodyPr>
            <a:normAutofit/>
          </a:bodyPr>
          <a:lstStyle/>
          <a:p>
            <a:r>
              <a:rPr lang="zh-CN" altLang="en-US" sz="3200" b="1" dirty="0">
                <a:solidFill>
                  <a:srgbClr val="3A3A3A"/>
                </a:solidFill>
              </a:rPr>
              <a:t>员工</a:t>
            </a:r>
            <a:r>
              <a:rPr lang="zh-CN" altLang="en-US" sz="3200" b="1" dirty="0" smtClean="0">
                <a:solidFill>
                  <a:srgbClr val="3A3A3A"/>
                </a:solidFill>
              </a:rPr>
              <a:t>活动</a:t>
            </a:r>
            <a:endParaRPr sz="3200" dirty="0">
              <a:solidFill>
                <a:srgbClr val="3A3A3A"/>
              </a:solidFill>
              <a:latin typeface="SimSun" panose="02010600030101010101" pitchFamily="2" charset="-122"/>
              <a:ea typeface="SimSun" panose="02010600030101010101" pitchFamily="2" charset="-122"/>
            </a:endParaRPr>
          </a:p>
        </p:txBody>
      </p:sp>
      <p:grpSp>
        <p:nvGrpSpPr>
          <p:cNvPr id="19" name="Group 18"/>
          <p:cNvGrpSpPr/>
          <p:nvPr/>
        </p:nvGrpSpPr>
        <p:grpSpPr>
          <a:xfrm>
            <a:off x="914681" y="1044608"/>
            <a:ext cx="1684362" cy="27105"/>
            <a:chOff x="668426" y="1143528"/>
            <a:chExt cx="1684362" cy="27105"/>
          </a:xfrm>
        </p:grpSpPr>
        <p:cxnSp>
          <p:nvCxnSpPr>
            <p:cNvPr id="20" name="Straight Connector 19"/>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0951228" y="2622798"/>
            <a:ext cx="491581" cy="2070084"/>
            <a:chOff x="1930384" y="4645765"/>
            <a:chExt cx="491581" cy="2070084"/>
          </a:xfrm>
        </p:grpSpPr>
        <p:sp>
          <p:nvSpPr>
            <p:cNvPr id="27" name="Rectangle 26"/>
            <p:cNvSpPr/>
            <p:nvPr/>
          </p:nvSpPr>
          <p:spPr>
            <a:xfrm>
              <a:off x="1952141" y="4657637"/>
              <a:ext cx="469824" cy="2031325"/>
            </a:xfrm>
            <a:prstGeom prst="rect">
              <a:avLst/>
            </a:prstGeom>
          </p:spPr>
          <p:txBody>
            <a:bodyPr wrap="square">
              <a:spAutoFit/>
            </a:bodyPr>
            <a:lstStyle/>
            <a:p>
              <a:pPr lvl="0">
                <a:tabLst>
                  <a:tab pos="85725" algn="l"/>
                </a:tabLst>
              </a:pPr>
              <a:r>
                <a:rPr lang="zh-CN" altLang="en-US" dirty="0" smtClean="0">
                  <a:solidFill>
                    <a:srgbClr val="3A3A3A"/>
                  </a:solidFill>
                  <a:latin typeface="华文细黑"/>
                  <a:ea typeface="华文细黑"/>
                  <a:cs typeface="华文细黑"/>
                </a:rPr>
                <a:t>实习生</a:t>
              </a:r>
              <a:r>
                <a:rPr lang="zh-CN" altLang="en-US" dirty="0">
                  <a:solidFill>
                    <a:srgbClr val="3A3A3A"/>
                  </a:solidFill>
                  <a:latin typeface="华文细黑"/>
                  <a:ea typeface="华文细黑"/>
                  <a:cs typeface="华文细黑"/>
                </a:rPr>
                <a:t>专</a:t>
              </a:r>
              <a:r>
                <a:rPr lang="zh-CN" altLang="en-US" dirty="0" smtClean="0">
                  <a:solidFill>
                    <a:srgbClr val="3A3A3A"/>
                  </a:solidFill>
                  <a:latin typeface="华文细黑"/>
                  <a:ea typeface="华文细黑"/>
                  <a:cs typeface="华文细黑"/>
                </a:rPr>
                <a:t>属旅拍</a:t>
              </a:r>
              <a:endParaRPr lang="en-US" altLang="zh-CN" dirty="0">
                <a:solidFill>
                  <a:srgbClr val="3A3A3A"/>
                </a:solidFill>
                <a:latin typeface="华文细黑"/>
                <a:ea typeface="华文细黑"/>
                <a:cs typeface="华文细黑"/>
              </a:endParaRPr>
            </a:p>
          </p:txBody>
        </p:sp>
        <p:sp>
          <p:nvSpPr>
            <p:cNvPr id="28" name="矩形 44"/>
            <p:cNvSpPr/>
            <p:nvPr/>
          </p:nvSpPr>
          <p:spPr>
            <a:xfrm rot="5400000">
              <a:off x="1130254" y="5445895"/>
              <a:ext cx="2070084"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24" name="图片占位符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682" y="1331733"/>
            <a:ext cx="3111054" cy="2070137"/>
          </a:xfrm>
          <a:prstGeom prst="rect">
            <a:avLst/>
          </a:prstGeom>
          <a:ln>
            <a:noFill/>
          </a:ln>
          <a:effectLst>
            <a:outerShdw blurRad="292100" dist="139700" dir="2700000" algn="tl" rotWithShape="0">
              <a:srgbClr val="333333">
                <a:alpha val="65000"/>
              </a:srgbClr>
            </a:outerShdw>
          </a:effectLst>
        </p:spPr>
      </p:pic>
      <p:pic>
        <p:nvPicPr>
          <p:cNvPr id="36" name="图片占位符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6054" y="1244158"/>
            <a:ext cx="3627343" cy="2413682"/>
          </a:xfrm>
          <a:prstGeom prst="rect">
            <a:avLst/>
          </a:prstGeom>
          <a:ln>
            <a:noFill/>
          </a:ln>
          <a:effectLst>
            <a:outerShdw blurRad="292100" dist="139700" dir="2700000" algn="tl" rotWithShape="0">
              <a:srgbClr val="333333">
                <a:alpha val="65000"/>
              </a:srgbClr>
            </a:outerShdw>
          </a:effectLst>
        </p:spPr>
      </p:pic>
      <p:pic>
        <p:nvPicPr>
          <p:cNvPr id="9218"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102596" y="1899501"/>
            <a:ext cx="2488762" cy="37335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194" y="3657840"/>
            <a:ext cx="3760375" cy="2086078"/>
          </a:xfrm>
          <a:prstGeom prst="rect">
            <a:avLst/>
          </a:prstGeom>
        </p:spPr>
      </p:pic>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27095" y="3957338"/>
            <a:ext cx="3425260" cy="2279214"/>
          </a:xfrm>
          <a:prstGeom prst="rect">
            <a:avLst/>
          </a:prstGeom>
        </p:spPr>
      </p:pic>
    </p:spTree>
    <p:extLst>
      <p:ext uri="{BB962C8B-B14F-4D97-AF65-F5344CB8AC3E}">
        <p14:creationId xmlns:p14="http://schemas.microsoft.com/office/powerpoint/2010/main" val="3409019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a:extLst>
              <a:ext uri="{FF2B5EF4-FFF2-40B4-BE49-F238E27FC236}">
                <a16:creationId xmlns:a16="http://schemas.microsoft.com/office/drawing/2014/main" id="{CF3F081B-CB7A-46F8-9747-7E6955DDA3EC}"/>
              </a:ext>
            </a:extLst>
          </p:cNvPr>
          <p:cNvSpPr txBox="1">
            <a:spLocks/>
          </p:cNvSpPr>
          <p:nvPr/>
        </p:nvSpPr>
        <p:spPr>
          <a:xfrm>
            <a:off x="862123" y="507786"/>
            <a:ext cx="7916267" cy="62612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a:solidFill>
                  <a:schemeClr val="tx1"/>
                </a:solidFill>
                <a:latin typeface="Palatino Linotype" panose="02040502050505030304" pitchFamily="18" charset="0"/>
                <a:ea typeface="Palatino" pitchFamily="2" charset="77"/>
                <a:cs typeface="+mj-cs"/>
              </a:defRPr>
            </a:lvl1pPr>
          </a:lstStyle>
          <a:p>
            <a:r>
              <a:rPr lang="zh-CN" altLang="en-US" sz="3200" dirty="0" smtClean="0">
                <a:solidFill>
                  <a:srgbClr val="3A3A3A"/>
                </a:solidFill>
                <a:latin typeface="SimSun" panose="02010600030101010101" pitchFamily="2" charset="-122"/>
                <a:ea typeface="SimSun" panose="02010600030101010101" pitchFamily="2" charset="-122"/>
              </a:rPr>
              <a:t>所获奖项</a:t>
            </a:r>
            <a:endParaRPr lang="zh-CN" altLang="en-US" sz="3200" dirty="0">
              <a:solidFill>
                <a:srgbClr val="3A3A3A"/>
              </a:solidFill>
              <a:latin typeface="SimSun" panose="02010600030101010101" pitchFamily="2" charset="-122"/>
              <a:ea typeface="SimSun" panose="02010600030101010101" pitchFamily="2" charset="-122"/>
            </a:endParaRPr>
          </a:p>
        </p:txBody>
      </p:sp>
      <p:grpSp>
        <p:nvGrpSpPr>
          <p:cNvPr id="23" name="Group 22"/>
          <p:cNvGrpSpPr/>
          <p:nvPr/>
        </p:nvGrpSpPr>
        <p:grpSpPr>
          <a:xfrm>
            <a:off x="914681" y="1044608"/>
            <a:ext cx="1684362" cy="27105"/>
            <a:chOff x="668426" y="1143528"/>
            <a:chExt cx="1684362" cy="27105"/>
          </a:xfrm>
        </p:grpSpPr>
        <p:cxnSp>
          <p:nvCxnSpPr>
            <p:cNvPr id="25" name="Straight Connector 24"/>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pic>
        <p:nvPicPr>
          <p:cNvPr id="10242" name="Picture 2" descr="C:\Users\sywan539\Desktop\IMG_279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13540" y="2046632"/>
            <a:ext cx="3977960" cy="298347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5400000">
            <a:off x="3262756" y="2046631"/>
            <a:ext cx="3977960" cy="29834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62995" y="1549388"/>
            <a:ext cx="4783261" cy="3977960"/>
          </a:xfrm>
          <a:prstGeom prst="rect">
            <a:avLst/>
          </a:prstGeom>
        </p:spPr>
      </p:pic>
      <p:grpSp>
        <p:nvGrpSpPr>
          <p:cNvPr id="31" name="Group 30"/>
          <p:cNvGrpSpPr/>
          <p:nvPr/>
        </p:nvGrpSpPr>
        <p:grpSpPr>
          <a:xfrm>
            <a:off x="510784" y="5774680"/>
            <a:ext cx="2805622" cy="646331"/>
            <a:chOff x="10701063" y="2033051"/>
            <a:chExt cx="469824" cy="2328583"/>
          </a:xfrm>
        </p:grpSpPr>
        <p:sp>
          <p:nvSpPr>
            <p:cNvPr id="32" name="Rectangle 31"/>
            <p:cNvSpPr/>
            <p:nvPr/>
          </p:nvSpPr>
          <p:spPr>
            <a:xfrm>
              <a:off x="10701063" y="2033051"/>
              <a:ext cx="469824" cy="2328583"/>
            </a:xfrm>
            <a:prstGeom prst="rect">
              <a:avLst/>
            </a:prstGeom>
          </p:spPr>
          <p:txBody>
            <a:bodyPr wrap="square">
              <a:spAutoFit/>
            </a:bodyPr>
            <a:lstStyle/>
            <a:p>
              <a:pPr lvl="0" algn="ctr">
                <a:tabLst>
                  <a:tab pos="85725" algn="l"/>
                </a:tabLst>
              </a:pPr>
              <a:r>
                <a:rPr lang="zh-CN" altLang="en-US" dirty="0" smtClean="0">
                  <a:solidFill>
                    <a:srgbClr val="3A3A3A"/>
                  </a:solidFill>
                  <a:latin typeface="华文细黑"/>
                  <a:ea typeface="华文细黑"/>
                  <a:cs typeface="华文细黑"/>
                </a:rPr>
                <a:t>三亚中瑞酒店管理学院</a:t>
              </a:r>
              <a:endParaRPr lang="en-US" altLang="zh-CN" dirty="0" smtClean="0">
                <a:solidFill>
                  <a:srgbClr val="3A3A3A"/>
                </a:solidFill>
                <a:latin typeface="华文细黑"/>
                <a:ea typeface="华文细黑"/>
                <a:cs typeface="华文细黑"/>
              </a:endParaRPr>
            </a:p>
            <a:p>
              <a:pPr lvl="0" algn="ctr">
                <a:tabLst>
                  <a:tab pos="85725" algn="l"/>
                </a:tabLst>
              </a:pPr>
              <a:r>
                <a:rPr lang="zh-CN" altLang="en-US" dirty="0" smtClean="0">
                  <a:solidFill>
                    <a:srgbClr val="3A3A3A"/>
                  </a:solidFill>
                  <a:latin typeface="华文细黑"/>
                  <a:ea typeface="华文细黑"/>
                  <a:cs typeface="华文细黑"/>
                </a:rPr>
                <a:t>最佳合作企业</a:t>
              </a:r>
              <a:endParaRPr lang="en-US" altLang="zh-CN" dirty="0">
                <a:solidFill>
                  <a:srgbClr val="3A3A3A"/>
                </a:solidFill>
                <a:latin typeface="华文细黑"/>
                <a:ea typeface="华文细黑"/>
                <a:cs typeface="华文细黑"/>
              </a:endParaRPr>
            </a:p>
          </p:txBody>
        </p:sp>
        <p:sp>
          <p:nvSpPr>
            <p:cNvPr id="40" name="矩形 44"/>
            <p:cNvSpPr/>
            <p:nvPr/>
          </p:nvSpPr>
          <p:spPr>
            <a:xfrm rot="5400000">
              <a:off x="9771685" y="2962432"/>
              <a:ext cx="2328579"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1" name="Group 40"/>
          <p:cNvGrpSpPr/>
          <p:nvPr/>
        </p:nvGrpSpPr>
        <p:grpSpPr>
          <a:xfrm>
            <a:off x="3848925" y="5774679"/>
            <a:ext cx="2805622" cy="646331"/>
            <a:chOff x="10701063" y="2033051"/>
            <a:chExt cx="469824" cy="2328582"/>
          </a:xfrm>
        </p:grpSpPr>
        <p:sp>
          <p:nvSpPr>
            <p:cNvPr id="42" name="Rectangle 41"/>
            <p:cNvSpPr/>
            <p:nvPr/>
          </p:nvSpPr>
          <p:spPr>
            <a:xfrm>
              <a:off x="10701063" y="2033051"/>
              <a:ext cx="469824" cy="2328582"/>
            </a:xfrm>
            <a:prstGeom prst="rect">
              <a:avLst/>
            </a:prstGeom>
          </p:spPr>
          <p:txBody>
            <a:bodyPr wrap="square">
              <a:spAutoFit/>
            </a:bodyPr>
            <a:lstStyle/>
            <a:p>
              <a:pPr lvl="0" algn="ctr">
                <a:tabLst>
                  <a:tab pos="85725" algn="l"/>
                </a:tabLst>
              </a:pPr>
              <a:r>
                <a:rPr lang="zh-CN" altLang="en-US" dirty="0" smtClean="0">
                  <a:solidFill>
                    <a:srgbClr val="3A3A3A"/>
                  </a:solidFill>
                  <a:latin typeface="华文细黑"/>
                  <a:ea typeface="华文细黑"/>
                  <a:cs typeface="华文细黑"/>
                </a:rPr>
                <a:t>三亚学院外国语学院</a:t>
              </a:r>
              <a:endParaRPr lang="en-US" altLang="zh-CN" dirty="0" smtClean="0">
                <a:solidFill>
                  <a:srgbClr val="3A3A3A"/>
                </a:solidFill>
                <a:latin typeface="华文细黑"/>
                <a:ea typeface="华文细黑"/>
                <a:cs typeface="华文细黑"/>
              </a:endParaRPr>
            </a:p>
            <a:p>
              <a:pPr lvl="0" algn="ctr">
                <a:tabLst>
                  <a:tab pos="85725" algn="l"/>
                </a:tabLst>
              </a:pPr>
              <a:r>
                <a:rPr lang="zh-CN" altLang="en-US" dirty="0" smtClean="0">
                  <a:solidFill>
                    <a:srgbClr val="3A3A3A"/>
                  </a:solidFill>
                  <a:latin typeface="华文细黑"/>
                  <a:ea typeface="华文细黑"/>
                  <a:cs typeface="华文细黑"/>
                </a:rPr>
                <a:t>年度最佳实习单位</a:t>
              </a:r>
              <a:endParaRPr lang="en-US" altLang="zh-CN" dirty="0">
                <a:solidFill>
                  <a:srgbClr val="3A3A3A"/>
                </a:solidFill>
                <a:latin typeface="华文细黑"/>
                <a:ea typeface="华文细黑"/>
                <a:cs typeface="华文细黑"/>
              </a:endParaRPr>
            </a:p>
          </p:txBody>
        </p:sp>
        <p:sp>
          <p:nvSpPr>
            <p:cNvPr id="43" name="矩形 44"/>
            <p:cNvSpPr/>
            <p:nvPr/>
          </p:nvSpPr>
          <p:spPr>
            <a:xfrm rot="5400000">
              <a:off x="9771685" y="2962432"/>
              <a:ext cx="2328579"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4" name="Group 43"/>
          <p:cNvGrpSpPr/>
          <p:nvPr/>
        </p:nvGrpSpPr>
        <p:grpSpPr>
          <a:xfrm>
            <a:off x="7877289" y="5774678"/>
            <a:ext cx="2805622" cy="646331"/>
            <a:chOff x="10701063" y="2033051"/>
            <a:chExt cx="469824" cy="2328582"/>
          </a:xfrm>
        </p:grpSpPr>
        <p:sp>
          <p:nvSpPr>
            <p:cNvPr id="45" name="Rectangle 44"/>
            <p:cNvSpPr/>
            <p:nvPr/>
          </p:nvSpPr>
          <p:spPr>
            <a:xfrm>
              <a:off x="10701063" y="2033051"/>
              <a:ext cx="469824" cy="2328582"/>
            </a:xfrm>
            <a:prstGeom prst="rect">
              <a:avLst/>
            </a:prstGeom>
          </p:spPr>
          <p:txBody>
            <a:bodyPr wrap="square">
              <a:spAutoFit/>
            </a:bodyPr>
            <a:lstStyle/>
            <a:p>
              <a:pPr lvl="0" algn="ctr">
                <a:tabLst>
                  <a:tab pos="85725" algn="l"/>
                </a:tabLst>
              </a:pPr>
              <a:r>
                <a:rPr lang="zh-CN" altLang="en-US" dirty="0" smtClean="0">
                  <a:solidFill>
                    <a:srgbClr val="3A3A3A"/>
                  </a:solidFill>
                  <a:latin typeface="华文细黑"/>
                  <a:ea typeface="华文细黑"/>
                  <a:cs typeface="华文细黑"/>
                </a:rPr>
                <a:t>大连财经学院大学生</a:t>
              </a:r>
              <a:endParaRPr lang="en-US" altLang="zh-CN" dirty="0" smtClean="0">
                <a:solidFill>
                  <a:srgbClr val="3A3A3A"/>
                </a:solidFill>
                <a:latin typeface="华文细黑"/>
                <a:ea typeface="华文细黑"/>
                <a:cs typeface="华文细黑"/>
              </a:endParaRPr>
            </a:p>
            <a:p>
              <a:pPr lvl="0" algn="ctr">
                <a:tabLst>
                  <a:tab pos="85725" algn="l"/>
                </a:tabLst>
              </a:pPr>
              <a:r>
                <a:rPr lang="zh-CN" altLang="en-US" dirty="0">
                  <a:solidFill>
                    <a:srgbClr val="3A3A3A"/>
                  </a:solidFill>
                  <a:latin typeface="华文细黑"/>
                  <a:ea typeface="华文细黑"/>
                  <a:cs typeface="华文细黑"/>
                </a:rPr>
                <a:t>校</a:t>
              </a:r>
              <a:r>
                <a:rPr lang="zh-CN" altLang="en-US" dirty="0" smtClean="0">
                  <a:solidFill>
                    <a:srgbClr val="3A3A3A"/>
                  </a:solidFill>
                  <a:latin typeface="华文细黑"/>
                  <a:ea typeface="华文细黑"/>
                  <a:cs typeface="华文细黑"/>
                </a:rPr>
                <a:t>外实践教育基地</a:t>
              </a:r>
              <a:endParaRPr lang="en-US" altLang="zh-CN" dirty="0">
                <a:solidFill>
                  <a:srgbClr val="3A3A3A"/>
                </a:solidFill>
                <a:latin typeface="华文细黑"/>
                <a:ea typeface="华文细黑"/>
                <a:cs typeface="华文细黑"/>
              </a:endParaRPr>
            </a:p>
          </p:txBody>
        </p:sp>
        <p:sp>
          <p:nvSpPr>
            <p:cNvPr id="46" name="矩形 44"/>
            <p:cNvSpPr/>
            <p:nvPr/>
          </p:nvSpPr>
          <p:spPr>
            <a:xfrm rot="5400000">
              <a:off x="9771685" y="2962432"/>
              <a:ext cx="2328579" cy="469824"/>
            </a:xfrm>
            <a:prstGeom prst="rect">
              <a:avLst/>
            </a:prstGeom>
            <a:noFill/>
            <a:ln w="28575">
              <a:solidFill>
                <a:srgbClr val="34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extLst>
      <p:ext uri="{BB962C8B-B14F-4D97-AF65-F5344CB8AC3E}">
        <p14:creationId xmlns:p14="http://schemas.microsoft.com/office/powerpoint/2010/main" val="3215968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a:extLst>
              <a:ext uri="{FF2B5EF4-FFF2-40B4-BE49-F238E27FC236}">
                <a16:creationId xmlns:a16="http://schemas.microsoft.com/office/drawing/2014/main" id="{CF3F081B-CB7A-46F8-9747-7E6955DDA3EC}"/>
              </a:ext>
            </a:extLst>
          </p:cNvPr>
          <p:cNvSpPr txBox="1">
            <a:spLocks/>
          </p:cNvSpPr>
          <p:nvPr/>
        </p:nvSpPr>
        <p:spPr>
          <a:xfrm>
            <a:off x="862123" y="507786"/>
            <a:ext cx="7916267" cy="62612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a:solidFill>
                  <a:schemeClr val="tx1"/>
                </a:solidFill>
                <a:latin typeface="Palatino Linotype" panose="02040502050505030304" pitchFamily="18" charset="0"/>
                <a:ea typeface="Palatino" pitchFamily="2" charset="77"/>
                <a:cs typeface="+mj-cs"/>
              </a:defRPr>
            </a:lvl1pPr>
          </a:lstStyle>
          <a:p>
            <a:r>
              <a:rPr lang="zh-CN" altLang="en-US" sz="3200" dirty="0" smtClean="0">
                <a:solidFill>
                  <a:srgbClr val="3A3A3A"/>
                </a:solidFill>
                <a:latin typeface="SimSun" panose="02010600030101010101" pitchFamily="2" charset="-122"/>
                <a:ea typeface="SimSun" panose="02010600030101010101" pitchFamily="2" charset="-122"/>
              </a:rPr>
              <a:t>福利待遇</a:t>
            </a:r>
            <a:endParaRPr lang="zh-CN" altLang="en-US" sz="3200" dirty="0">
              <a:solidFill>
                <a:srgbClr val="3A3A3A"/>
              </a:solidFill>
              <a:latin typeface="SimSun" panose="02010600030101010101" pitchFamily="2" charset="-122"/>
              <a:ea typeface="SimSun" panose="02010600030101010101" pitchFamily="2" charset="-122"/>
            </a:endParaRPr>
          </a:p>
        </p:txBody>
      </p:sp>
      <p:grpSp>
        <p:nvGrpSpPr>
          <p:cNvPr id="23" name="Group 22"/>
          <p:cNvGrpSpPr/>
          <p:nvPr/>
        </p:nvGrpSpPr>
        <p:grpSpPr>
          <a:xfrm>
            <a:off x="914681" y="1044608"/>
            <a:ext cx="1684362" cy="27105"/>
            <a:chOff x="668426" y="1143528"/>
            <a:chExt cx="1684362" cy="27105"/>
          </a:xfrm>
        </p:grpSpPr>
        <p:cxnSp>
          <p:nvCxnSpPr>
            <p:cNvPr id="25" name="Straight Connector 24"/>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pic>
        <p:nvPicPr>
          <p:cNvPr id="18" name="图片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21234" y="1432655"/>
            <a:ext cx="3256051" cy="2442038"/>
          </a:xfrm>
          <a:prstGeom prst="rect">
            <a:avLst/>
          </a:prstGeom>
          <a:ln>
            <a:noFill/>
          </a:ln>
          <a:effectLst>
            <a:outerShdw blurRad="292100" dist="139700" dir="2700000" algn="tl" rotWithShape="0">
              <a:srgbClr val="333333">
                <a:alpha val="65000"/>
              </a:srgbClr>
            </a:outerShdw>
          </a:effectLst>
        </p:spPr>
      </p:pic>
      <p:pic>
        <p:nvPicPr>
          <p:cNvPr id="20" name="Picture 3" descr="P:\HR\HR\Vicky\已处理照片\IMG_397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231727" y="1492400"/>
            <a:ext cx="3398922" cy="2382293"/>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4" name="副标题 2"/>
          <p:cNvSpPr txBox="1">
            <a:spLocks/>
          </p:cNvSpPr>
          <p:nvPr/>
        </p:nvSpPr>
        <p:spPr>
          <a:xfrm>
            <a:off x="8374598" y="3874693"/>
            <a:ext cx="3256051" cy="498777"/>
          </a:xfrm>
          <a:prstGeom prst="rect">
            <a:avLst/>
          </a:prstGeom>
          <a:noFill/>
        </p:spPr>
        <p:txBody>
          <a:bodyPr vert="horz" lIns="91440" tIns="45720" rIns="91440" bIns="45720" rtlCol="0">
            <a:noAutofit/>
          </a:bodyPr>
          <a:lstStyle>
            <a:lvl1pPr marL="0" indent="0" algn="l" defTabSz="914400" rtl="0" eaLnBrk="1" latinLnBrk="0" hangingPunct="1">
              <a:lnSpc>
                <a:spcPct val="110000"/>
              </a:lnSpc>
              <a:spcBef>
                <a:spcPts val="0"/>
              </a:spcBef>
              <a:spcAft>
                <a:spcPts val="2400"/>
              </a:spcAft>
              <a:buFont typeface="Arial" panose="020B0604020202020204" pitchFamily="34" charset="0"/>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lnSpc>
                <a:spcPct val="100000"/>
              </a:lnSpc>
            </a:pPr>
            <a:r>
              <a:rPr lang="en-US" altLang="zh-CN" sz="1400" dirty="0" smtClean="0">
                <a:solidFill>
                  <a:srgbClr val="3A3A3A"/>
                </a:solidFill>
                <a:latin typeface="+mn-ea"/>
              </a:rPr>
              <a:t>4-6</a:t>
            </a:r>
            <a:r>
              <a:rPr lang="zh-CN" altLang="en-US" sz="1400" dirty="0" smtClean="0">
                <a:solidFill>
                  <a:srgbClr val="3A3A3A"/>
                </a:solidFill>
                <a:latin typeface="+mn-ea"/>
              </a:rPr>
              <a:t>人间：含床上用品，衣柜，空调，电视，公用客厅及卫生间             </a:t>
            </a:r>
            <a:endParaRPr lang="en-US" altLang="zh-CN" sz="1400" dirty="0" smtClean="0">
              <a:solidFill>
                <a:srgbClr val="3A3A3A"/>
              </a:solidFill>
              <a:latin typeface="+mn-ea"/>
            </a:endParaRPr>
          </a:p>
        </p:txBody>
      </p:sp>
      <p:pic>
        <p:nvPicPr>
          <p:cNvPr id="26" name="图片 15" descr="P:\HR\HR\Vicky\IMG_3512.JPG"/>
          <p:cNvPicPr/>
          <p:nvPr/>
        </p:nvPicPr>
        <p:blipFill rotWithShape="1">
          <a:blip r:embed="rId4" cstate="screen">
            <a:extLst>
              <a:ext uri="{28A0092B-C50C-407E-A947-70E740481C1C}">
                <a14:useLocalDpi xmlns:a14="http://schemas.microsoft.com/office/drawing/2010/main"/>
              </a:ext>
            </a:extLst>
          </a:blip>
          <a:srcRect/>
          <a:stretch/>
        </p:blipFill>
        <p:spPr bwMode="auto">
          <a:xfrm>
            <a:off x="2337990" y="4546456"/>
            <a:ext cx="3256051" cy="2214442"/>
          </a:xfrm>
          <a:prstGeom prst="rect">
            <a:avLst/>
          </a:prstGeom>
          <a:ln>
            <a:noFill/>
          </a:ln>
          <a:effectLst>
            <a:outerShdw blurRad="292100" dist="139700" dir="2700000" algn="tl" rotWithShape="0">
              <a:srgbClr val="333333">
                <a:alpha val="65000"/>
              </a:srgbClr>
            </a:outerShdw>
          </a:effectLst>
        </p:spPr>
      </p:pic>
      <p:sp>
        <p:nvSpPr>
          <p:cNvPr id="27" name="副标题 2"/>
          <p:cNvSpPr txBox="1">
            <a:spLocks/>
          </p:cNvSpPr>
          <p:nvPr/>
        </p:nvSpPr>
        <p:spPr>
          <a:xfrm>
            <a:off x="1005283" y="3874693"/>
            <a:ext cx="3187520" cy="580876"/>
          </a:xfrm>
          <a:prstGeom prst="rect">
            <a:avLst/>
          </a:prstGeom>
        </p:spPr>
        <p:txBody>
          <a:bodyP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CN" altLang="en-US" sz="1400" dirty="0" smtClean="0">
                <a:solidFill>
                  <a:srgbClr val="3A3A3A"/>
                </a:solidFill>
              </a:rPr>
              <a:t>交通：免费酒店班车接送 上下班并往返市区，安全快捷             </a:t>
            </a:r>
            <a:endParaRPr lang="en-US" altLang="zh-CN" sz="1400" dirty="0" smtClean="0">
              <a:solidFill>
                <a:srgbClr val="3A3A3A"/>
              </a:solidFill>
            </a:endParaRPr>
          </a:p>
        </p:txBody>
      </p:sp>
      <p:pic>
        <p:nvPicPr>
          <p:cNvPr id="28" name="Picture 2" descr="D:\My Documents\Benefit\In-house Benefits\IMG_1359.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280127" y="4546456"/>
            <a:ext cx="3194317" cy="2214442"/>
          </a:xfrm>
          <a:prstGeom prst="rect">
            <a:avLst/>
          </a:prstGeom>
          <a:ln>
            <a:noFill/>
          </a:ln>
          <a:effectLst>
            <a:outerShdw blurRad="292100" dist="139700" dir="2700000" algn="tl" rotWithShape="0">
              <a:srgbClr val="333333">
                <a:alpha val="65000"/>
              </a:srgbClr>
            </a:outerShdw>
          </a:effectLst>
          <a:extLst/>
        </p:spPr>
      </p:pic>
      <p:sp>
        <p:nvSpPr>
          <p:cNvPr id="33" name="副标题 2"/>
          <p:cNvSpPr txBox="1">
            <a:spLocks/>
          </p:cNvSpPr>
          <p:nvPr/>
        </p:nvSpPr>
        <p:spPr>
          <a:xfrm>
            <a:off x="2852382" y="4239545"/>
            <a:ext cx="6291617" cy="432048"/>
          </a:xfrm>
          <a:prstGeom prst="rect">
            <a:avLst/>
          </a:prstGeom>
        </p:spPr>
        <p:txBody>
          <a:bodyP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zh-CN" altLang="en-US" sz="1400" b="1" dirty="0" smtClean="0">
                <a:solidFill>
                  <a:srgbClr val="3A3A3A"/>
                </a:solidFill>
              </a:rPr>
              <a:t>            酒店</a:t>
            </a:r>
            <a:r>
              <a:rPr lang="en-US" altLang="zh-CN" sz="1400" b="1" dirty="0" smtClean="0">
                <a:solidFill>
                  <a:srgbClr val="3A3A3A"/>
                </a:solidFill>
              </a:rPr>
              <a:t>-</a:t>
            </a:r>
            <a:r>
              <a:rPr lang="zh-CN" altLang="en-US" sz="1400" b="1" dirty="0" smtClean="0">
                <a:solidFill>
                  <a:srgbClr val="3A3A3A"/>
                </a:solidFill>
              </a:rPr>
              <a:t>喜源餐厅                                                                          宿舍</a:t>
            </a:r>
            <a:r>
              <a:rPr lang="en-US" altLang="zh-CN" sz="1400" b="1" dirty="0" smtClean="0">
                <a:solidFill>
                  <a:srgbClr val="3A3A3A"/>
                </a:solidFill>
              </a:rPr>
              <a:t>-</a:t>
            </a:r>
            <a:r>
              <a:rPr lang="zh-CN" altLang="en-US" sz="1400" b="1" dirty="0" smtClean="0">
                <a:solidFill>
                  <a:srgbClr val="3A3A3A"/>
                </a:solidFill>
              </a:rPr>
              <a:t>梦苑餐厅</a:t>
            </a:r>
            <a:endParaRPr lang="en-US" altLang="zh-CN" sz="1400" b="1" dirty="0" smtClean="0">
              <a:solidFill>
                <a:srgbClr val="3A3A3A"/>
              </a:solidFill>
            </a:endParaRPr>
          </a:p>
        </p:txBody>
      </p:sp>
      <p:pic>
        <p:nvPicPr>
          <p:cNvPr id="34" name="图片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1662" y="1432655"/>
            <a:ext cx="3593697" cy="23881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4930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79" y="0"/>
            <a:ext cx="12192000" cy="6858000"/>
          </a:xfrm>
          <a:prstGeom prst="rect">
            <a:avLst/>
          </a:prstGeom>
        </p:spPr>
      </p:pic>
      <p:sp>
        <p:nvSpPr>
          <p:cNvPr id="19" name="Rectangle 18">
            <a:extLst>
              <a:ext uri="{FF2B5EF4-FFF2-40B4-BE49-F238E27FC236}">
                <a16:creationId xmlns:a16="http://schemas.microsoft.com/office/drawing/2014/main" id="{974E14E5-6492-6141-A179-2FCF27F4DC69}"/>
              </a:ext>
            </a:extLst>
          </p:cNvPr>
          <p:cNvSpPr/>
          <p:nvPr/>
        </p:nvSpPr>
        <p:spPr>
          <a:xfrm>
            <a:off x="0" y="0"/>
            <a:ext cx="12192000" cy="6858000"/>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bg1"/>
              </a:solidFill>
            </a:endParaRPr>
          </a:p>
        </p:txBody>
      </p:sp>
      <p:sp>
        <p:nvSpPr>
          <p:cNvPr id="22" name="Title 3">
            <a:extLst>
              <a:ext uri="{FF2B5EF4-FFF2-40B4-BE49-F238E27FC236}">
                <a16:creationId xmlns:a16="http://schemas.microsoft.com/office/drawing/2014/main" id="{CF3F081B-CB7A-46F8-9747-7E6955DDA3EC}"/>
              </a:ext>
            </a:extLst>
          </p:cNvPr>
          <p:cNvSpPr txBox="1">
            <a:spLocks/>
          </p:cNvSpPr>
          <p:nvPr/>
        </p:nvSpPr>
        <p:spPr>
          <a:xfrm>
            <a:off x="862124" y="1553461"/>
            <a:ext cx="707370" cy="21535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tx1"/>
                </a:solidFill>
                <a:latin typeface="Palatino Linotype" panose="02040502050505030304" pitchFamily="18" charset="0"/>
                <a:ea typeface="Palatino" pitchFamily="2" charset="77"/>
                <a:cs typeface="+mj-cs"/>
              </a:defRPr>
            </a:lvl1pPr>
          </a:lstStyle>
          <a:p>
            <a:r>
              <a:rPr lang="zh-CN" altLang="en-US" sz="4800" dirty="0" smtClean="0">
                <a:solidFill>
                  <a:schemeClr val="bg1"/>
                </a:solidFill>
                <a:latin typeface="SimSun" panose="02010600030101010101" pitchFamily="2" charset="-122"/>
                <a:ea typeface="SimSun" panose="02010600030101010101" pitchFamily="2" charset="-122"/>
              </a:rPr>
              <a:t>福利待遇</a:t>
            </a:r>
            <a:endParaRPr lang="zh-CN" altLang="en-US" sz="4800" dirty="0">
              <a:solidFill>
                <a:schemeClr val="bg1"/>
              </a:solidFill>
              <a:latin typeface="SimSun" panose="02010600030101010101" pitchFamily="2" charset="-122"/>
              <a:ea typeface="SimSun" panose="02010600030101010101" pitchFamily="2" charset="-122"/>
            </a:endParaRPr>
          </a:p>
        </p:txBody>
      </p:sp>
      <p:grpSp>
        <p:nvGrpSpPr>
          <p:cNvPr id="23" name="Group 22"/>
          <p:cNvGrpSpPr/>
          <p:nvPr/>
        </p:nvGrpSpPr>
        <p:grpSpPr>
          <a:xfrm rot="16200000">
            <a:off x="-272142" y="3497071"/>
            <a:ext cx="3932938" cy="45719"/>
            <a:chOff x="668426" y="1143528"/>
            <a:chExt cx="1684362" cy="27105"/>
          </a:xfrm>
        </p:grpSpPr>
        <p:cxnSp>
          <p:nvCxnSpPr>
            <p:cNvPr id="25" name="Straight Connector 24"/>
            <p:cNvCxnSpPr/>
            <p:nvPr/>
          </p:nvCxnSpPr>
          <p:spPr>
            <a:xfrm>
              <a:off x="668426" y="1143528"/>
              <a:ext cx="16843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68426" y="1170633"/>
              <a:ext cx="16843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副标题 2"/>
          <p:cNvSpPr txBox="1">
            <a:spLocks/>
          </p:cNvSpPr>
          <p:nvPr/>
        </p:nvSpPr>
        <p:spPr>
          <a:xfrm>
            <a:off x="3018470" y="717461"/>
            <a:ext cx="1211542" cy="571063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CN" altLang="en-US" sz="1800" b="1" dirty="0" smtClean="0">
                <a:solidFill>
                  <a:schemeClr val="bg1"/>
                </a:solidFill>
                <a:effectLst>
                  <a:outerShdw blurRad="38100" dist="38100" dir="2700000" algn="tl">
                    <a:srgbClr val="000000">
                      <a:alpha val="43137"/>
                    </a:srgbClr>
                  </a:outerShdw>
                </a:effectLst>
                <a:latin typeface="+mn-ea"/>
              </a:rPr>
              <a:t>工资支付</a:t>
            </a:r>
            <a:endParaRPr lang="en-US" altLang="zh-CN" sz="1800" b="1" dirty="0" smtClean="0">
              <a:solidFill>
                <a:schemeClr val="bg1"/>
              </a:solidFill>
              <a:effectLst>
                <a:outerShdw blurRad="38100" dist="38100" dir="2700000" algn="tl">
                  <a:srgbClr val="000000">
                    <a:alpha val="43137"/>
                  </a:srgbClr>
                </a:outerShdw>
              </a:effectLst>
              <a:latin typeface="+mn-ea"/>
            </a:endParaRPr>
          </a:p>
          <a:p>
            <a:endParaRPr lang="en-US" altLang="zh-CN" sz="1800" b="1" dirty="0">
              <a:solidFill>
                <a:schemeClr val="bg1"/>
              </a:solidFill>
              <a:effectLst>
                <a:outerShdw blurRad="38100" dist="38100" dir="2700000" algn="tl">
                  <a:srgbClr val="000000">
                    <a:alpha val="43137"/>
                  </a:srgbClr>
                </a:outerShdw>
              </a:effectLst>
              <a:latin typeface="+mn-ea"/>
            </a:endParaRPr>
          </a:p>
          <a:p>
            <a:r>
              <a:rPr lang="zh-CN" altLang="en-US" sz="1800" b="1" dirty="0" smtClean="0">
                <a:solidFill>
                  <a:schemeClr val="bg1"/>
                </a:solidFill>
                <a:effectLst>
                  <a:outerShdw blurRad="38100" dist="38100" dir="2700000" algn="tl">
                    <a:srgbClr val="000000">
                      <a:alpha val="43137"/>
                    </a:srgbClr>
                  </a:outerShdw>
                </a:effectLst>
                <a:latin typeface="+mn-ea"/>
              </a:rPr>
              <a:t>医疗服务</a:t>
            </a:r>
            <a:endParaRPr lang="en-US" altLang="zh-CN" sz="1800" b="1" dirty="0" smtClean="0">
              <a:solidFill>
                <a:schemeClr val="bg1"/>
              </a:solidFill>
              <a:effectLst>
                <a:outerShdw blurRad="38100" dist="38100" dir="2700000" algn="tl">
                  <a:srgbClr val="000000">
                    <a:alpha val="43137"/>
                  </a:srgbClr>
                </a:outerShdw>
              </a:effectLst>
              <a:latin typeface="+mn-ea"/>
            </a:endParaRPr>
          </a:p>
          <a:p>
            <a:endParaRPr lang="en-US" altLang="zh-CN" sz="1800" b="1" dirty="0">
              <a:solidFill>
                <a:schemeClr val="bg1"/>
              </a:solidFill>
              <a:effectLst>
                <a:outerShdw blurRad="38100" dist="38100" dir="2700000" algn="tl">
                  <a:srgbClr val="000000">
                    <a:alpha val="43137"/>
                  </a:srgbClr>
                </a:outerShdw>
              </a:effectLst>
              <a:latin typeface="+mn-ea"/>
            </a:endParaRPr>
          </a:p>
          <a:p>
            <a:r>
              <a:rPr lang="zh-CN" altLang="en-US" sz="1800" b="1" dirty="0" smtClean="0">
                <a:solidFill>
                  <a:schemeClr val="bg1"/>
                </a:solidFill>
                <a:effectLst>
                  <a:outerShdw blurRad="38100" dist="38100" dir="2700000" algn="tl">
                    <a:srgbClr val="000000">
                      <a:alpha val="43137"/>
                    </a:srgbClr>
                  </a:outerShdw>
                </a:effectLst>
                <a:latin typeface="+mn-ea"/>
              </a:rPr>
              <a:t>假期待遇</a:t>
            </a:r>
            <a:endParaRPr lang="en-US" altLang="zh-CN" sz="1800" b="1" dirty="0" smtClean="0">
              <a:solidFill>
                <a:schemeClr val="bg1"/>
              </a:solidFill>
              <a:effectLst>
                <a:outerShdw blurRad="38100" dist="38100" dir="2700000" algn="tl">
                  <a:srgbClr val="000000">
                    <a:alpha val="43137"/>
                  </a:srgbClr>
                </a:outerShdw>
              </a:effectLst>
              <a:latin typeface="+mn-ea"/>
            </a:endParaRPr>
          </a:p>
          <a:p>
            <a:endParaRPr lang="en-US" altLang="zh-CN" sz="1800" b="1" dirty="0">
              <a:solidFill>
                <a:schemeClr val="bg1"/>
              </a:solidFill>
              <a:effectLst>
                <a:outerShdw blurRad="38100" dist="38100" dir="2700000" algn="tl">
                  <a:srgbClr val="000000">
                    <a:alpha val="43137"/>
                  </a:srgbClr>
                </a:outerShdw>
              </a:effectLst>
              <a:latin typeface="+mn-ea"/>
            </a:endParaRPr>
          </a:p>
          <a:p>
            <a:r>
              <a:rPr lang="zh-CN" altLang="en-US" sz="1800" b="1" dirty="0" smtClean="0">
                <a:solidFill>
                  <a:schemeClr val="bg1"/>
                </a:solidFill>
                <a:effectLst>
                  <a:outerShdw blurRad="38100" dist="38100" dir="2700000" algn="tl">
                    <a:srgbClr val="000000">
                      <a:alpha val="43137"/>
                    </a:srgbClr>
                  </a:outerShdw>
                </a:effectLst>
                <a:latin typeface="+mn-ea"/>
              </a:rPr>
              <a:t>法定假期</a:t>
            </a:r>
            <a:endParaRPr lang="en-US" altLang="zh-CN" sz="1800" b="1" dirty="0" smtClean="0">
              <a:solidFill>
                <a:schemeClr val="bg1"/>
              </a:solidFill>
              <a:effectLst>
                <a:outerShdw blurRad="38100" dist="38100" dir="2700000" algn="tl">
                  <a:srgbClr val="000000">
                    <a:alpha val="43137"/>
                  </a:srgbClr>
                </a:outerShdw>
              </a:effectLst>
              <a:latin typeface="+mn-ea"/>
            </a:endParaRPr>
          </a:p>
          <a:p>
            <a:endParaRPr lang="en-US" altLang="zh-CN" sz="1800" b="1" dirty="0">
              <a:solidFill>
                <a:schemeClr val="bg1"/>
              </a:solidFill>
              <a:effectLst>
                <a:outerShdw blurRad="38100" dist="38100" dir="2700000" algn="tl">
                  <a:srgbClr val="000000">
                    <a:alpha val="43137"/>
                  </a:srgbClr>
                </a:outerShdw>
              </a:effectLst>
              <a:latin typeface="+mn-ea"/>
            </a:endParaRPr>
          </a:p>
          <a:p>
            <a:r>
              <a:rPr lang="zh-CN" altLang="en-US" sz="1800" b="1" dirty="0" smtClean="0">
                <a:solidFill>
                  <a:schemeClr val="bg1"/>
                </a:solidFill>
                <a:effectLst>
                  <a:outerShdw blurRad="38100" dist="38100" dir="2700000" algn="tl">
                    <a:srgbClr val="000000">
                      <a:alpha val="43137"/>
                    </a:srgbClr>
                  </a:outerShdw>
                </a:effectLst>
                <a:latin typeface="+mn-ea"/>
              </a:rPr>
              <a:t>月度奖金</a:t>
            </a:r>
            <a:endParaRPr lang="en-US" altLang="zh-CN" sz="1800" b="1" dirty="0" smtClean="0">
              <a:solidFill>
                <a:schemeClr val="bg1"/>
              </a:solidFill>
              <a:effectLst>
                <a:outerShdw blurRad="38100" dist="38100" dir="2700000" algn="tl">
                  <a:srgbClr val="000000">
                    <a:alpha val="43137"/>
                  </a:srgbClr>
                </a:outerShdw>
              </a:effectLst>
              <a:latin typeface="+mn-ea"/>
            </a:endParaRPr>
          </a:p>
          <a:p>
            <a:endParaRPr lang="en-US" altLang="zh-CN" sz="1800" b="1" dirty="0">
              <a:solidFill>
                <a:schemeClr val="bg1"/>
              </a:solidFill>
              <a:effectLst>
                <a:outerShdw blurRad="38100" dist="38100" dir="2700000" algn="tl">
                  <a:srgbClr val="000000">
                    <a:alpha val="43137"/>
                  </a:srgbClr>
                </a:outerShdw>
              </a:effectLst>
              <a:latin typeface="+mn-ea"/>
            </a:endParaRPr>
          </a:p>
          <a:p>
            <a:r>
              <a:rPr lang="zh-CN" altLang="en-US" sz="1800" b="1" dirty="0" smtClean="0">
                <a:solidFill>
                  <a:schemeClr val="bg1"/>
                </a:solidFill>
                <a:effectLst>
                  <a:outerShdw blurRad="38100" dist="38100" dir="2700000" algn="tl">
                    <a:srgbClr val="000000">
                      <a:alpha val="43137"/>
                    </a:srgbClr>
                  </a:outerShdw>
                </a:effectLst>
                <a:latin typeface="+mn-ea"/>
              </a:rPr>
              <a:t>生日活动</a:t>
            </a:r>
            <a:endParaRPr lang="en-US" altLang="zh-CN" sz="1800" b="1" dirty="0" smtClean="0">
              <a:solidFill>
                <a:schemeClr val="bg1"/>
              </a:solidFill>
              <a:effectLst>
                <a:outerShdw blurRad="38100" dist="38100" dir="2700000" algn="tl">
                  <a:srgbClr val="000000">
                    <a:alpha val="43137"/>
                  </a:srgbClr>
                </a:outerShdw>
              </a:effectLst>
              <a:latin typeface="+mn-ea"/>
            </a:endParaRPr>
          </a:p>
          <a:p>
            <a:endParaRPr lang="en-US" altLang="zh-CN" sz="1800" b="1" dirty="0">
              <a:solidFill>
                <a:schemeClr val="bg1"/>
              </a:solidFill>
              <a:effectLst>
                <a:outerShdw blurRad="38100" dist="38100" dir="2700000" algn="tl">
                  <a:srgbClr val="000000">
                    <a:alpha val="43137"/>
                  </a:srgbClr>
                </a:outerShdw>
              </a:effectLst>
              <a:latin typeface="+mn-ea"/>
            </a:endParaRPr>
          </a:p>
          <a:p>
            <a:r>
              <a:rPr lang="zh-CN" altLang="en-US" sz="1800" b="1" dirty="0">
                <a:solidFill>
                  <a:schemeClr val="bg1"/>
                </a:solidFill>
                <a:effectLst>
                  <a:outerShdw blurRad="38100" dist="38100" dir="2700000" algn="tl">
                    <a:srgbClr val="000000">
                      <a:alpha val="43137"/>
                    </a:srgbClr>
                  </a:outerShdw>
                </a:effectLst>
                <a:latin typeface="+mn-ea"/>
              </a:rPr>
              <a:t>员工奖励</a:t>
            </a:r>
            <a:endParaRPr lang="en-US" altLang="zh-CN" sz="1800" b="1" dirty="0">
              <a:solidFill>
                <a:schemeClr val="bg1"/>
              </a:solidFill>
              <a:effectLst>
                <a:outerShdw blurRad="38100" dist="38100" dir="2700000" algn="tl">
                  <a:srgbClr val="000000">
                    <a:alpha val="43137"/>
                  </a:srgbClr>
                </a:outerShdw>
              </a:effectLst>
              <a:latin typeface="+mn-ea"/>
            </a:endParaRPr>
          </a:p>
          <a:p>
            <a:endParaRPr lang="en-US" altLang="zh-CN" sz="1800" b="1" dirty="0">
              <a:solidFill>
                <a:schemeClr val="bg1"/>
              </a:solidFill>
              <a:effectLst>
                <a:outerShdw blurRad="38100" dist="38100" dir="2700000" algn="tl">
                  <a:srgbClr val="000000">
                    <a:alpha val="43137"/>
                  </a:srgbClr>
                </a:outerShdw>
              </a:effectLst>
              <a:latin typeface="+mn-ea"/>
            </a:endParaRPr>
          </a:p>
          <a:p>
            <a:r>
              <a:rPr lang="zh-CN" altLang="en-US" sz="1800" b="1" dirty="0" smtClean="0">
                <a:solidFill>
                  <a:schemeClr val="bg1"/>
                </a:solidFill>
                <a:effectLst>
                  <a:outerShdw blurRad="38100" dist="38100" dir="2700000" algn="tl">
                    <a:srgbClr val="000000">
                      <a:alpha val="43137"/>
                    </a:srgbClr>
                  </a:outerShdw>
                </a:effectLst>
                <a:latin typeface="+mn-ea"/>
              </a:rPr>
              <a:t>额外补贴</a:t>
            </a:r>
            <a:endParaRPr lang="en-US" altLang="zh-CN" sz="1800" b="1" dirty="0" smtClean="0">
              <a:solidFill>
                <a:schemeClr val="bg1"/>
              </a:solidFill>
              <a:effectLst>
                <a:outerShdw blurRad="38100" dist="38100" dir="2700000" algn="tl">
                  <a:srgbClr val="000000">
                    <a:alpha val="43137"/>
                  </a:srgbClr>
                </a:outerShdw>
              </a:effectLst>
              <a:latin typeface="+mn-ea"/>
            </a:endParaRPr>
          </a:p>
          <a:p>
            <a:endParaRPr lang="en-US" altLang="zh-CN" sz="1800" b="1" dirty="0">
              <a:solidFill>
                <a:schemeClr val="bg1"/>
              </a:solidFill>
              <a:effectLst>
                <a:outerShdw blurRad="38100" dist="38100" dir="2700000" algn="tl">
                  <a:srgbClr val="000000">
                    <a:alpha val="43137"/>
                  </a:srgbClr>
                </a:outerShdw>
              </a:effectLst>
              <a:latin typeface="+mn-ea"/>
            </a:endParaRPr>
          </a:p>
          <a:p>
            <a:r>
              <a:rPr lang="zh-CN" altLang="en-US" sz="1800" b="1" dirty="0" smtClean="0">
                <a:solidFill>
                  <a:schemeClr val="bg1"/>
                </a:solidFill>
                <a:effectLst>
                  <a:outerShdw blurRad="38100" dist="38100" dir="2700000" algn="tl">
                    <a:srgbClr val="000000">
                      <a:alpha val="43137"/>
                    </a:srgbClr>
                  </a:outerShdw>
                </a:effectLst>
                <a:latin typeface="+mn-ea"/>
              </a:rPr>
              <a:t>优秀奖励</a:t>
            </a:r>
            <a:endParaRPr lang="en-US" altLang="zh-CN" sz="1800" b="1" dirty="0">
              <a:solidFill>
                <a:schemeClr val="bg1"/>
              </a:solidFill>
              <a:effectLst>
                <a:outerShdw blurRad="38100" dist="38100" dir="2700000" algn="tl">
                  <a:srgbClr val="000000">
                    <a:alpha val="43137"/>
                  </a:srgbClr>
                </a:outerShdw>
              </a:effectLst>
              <a:latin typeface="+mn-ea"/>
            </a:endParaRPr>
          </a:p>
          <a:p>
            <a:endParaRPr lang="en-US" altLang="zh-CN" sz="1800" b="1" dirty="0">
              <a:solidFill>
                <a:schemeClr val="bg1"/>
              </a:solidFill>
              <a:latin typeface="+mn-ea"/>
            </a:endParaRPr>
          </a:p>
        </p:txBody>
      </p:sp>
      <p:sp>
        <p:nvSpPr>
          <p:cNvPr id="16" name="副标题 2"/>
          <p:cNvSpPr txBox="1">
            <a:spLocks/>
          </p:cNvSpPr>
          <p:nvPr/>
        </p:nvSpPr>
        <p:spPr>
          <a:xfrm>
            <a:off x="4538794" y="717460"/>
            <a:ext cx="5148572" cy="58334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zh-CN" altLang="en-US" sz="1800" dirty="0" smtClean="0">
                <a:solidFill>
                  <a:schemeClr val="bg1"/>
                </a:solidFill>
                <a:effectLst>
                  <a:outerShdw blurRad="38100" dist="38100" dir="2700000" algn="tl">
                    <a:srgbClr val="000000">
                      <a:alpha val="43137"/>
                    </a:srgbClr>
                  </a:outerShdw>
                </a:effectLst>
                <a:latin typeface="+mn-ea"/>
              </a:rPr>
              <a:t>每月按时支付工资及津贴</a:t>
            </a:r>
            <a:endParaRPr lang="en-US" altLang="zh-CN" sz="1800" dirty="0" smtClean="0">
              <a:solidFill>
                <a:schemeClr val="bg1"/>
              </a:solidFill>
              <a:effectLst>
                <a:outerShdw blurRad="38100" dist="38100" dir="2700000" algn="tl">
                  <a:srgbClr val="000000">
                    <a:alpha val="43137"/>
                  </a:srgbClr>
                </a:outerShdw>
              </a:effectLst>
              <a:latin typeface="+mn-ea"/>
            </a:endParaRPr>
          </a:p>
          <a:p>
            <a:pPr algn="l"/>
            <a:endParaRPr lang="en-US" altLang="zh-CN" sz="1800" dirty="0">
              <a:solidFill>
                <a:schemeClr val="bg1"/>
              </a:solidFill>
              <a:effectLst>
                <a:outerShdw blurRad="38100" dist="38100" dir="2700000" algn="tl">
                  <a:srgbClr val="000000">
                    <a:alpha val="43137"/>
                  </a:srgbClr>
                </a:outerShdw>
              </a:effectLst>
              <a:latin typeface="+mn-ea"/>
            </a:endParaRPr>
          </a:p>
          <a:p>
            <a:pPr algn="l"/>
            <a:r>
              <a:rPr lang="zh-CN" altLang="en-US" sz="1800" dirty="0" smtClean="0">
                <a:solidFill>
                  <a:schemeClr val="bg1"/>
                </a:solidFill>
                <a:effectLst>
                  <a:outerShdw blurRad="38100" dist="38100" dir="2700000" algn="tl">
                    <a:srgbClr val="000000">
                      <a:alpha val="43137"/>
                    </a:srgbClr>
                  </a:outerShdw>
                </a:effectLst>
                <a:latin typeface="+mn-ea"/>
              </a:rPr>
              <a:t>每月可免费享受</a:t>
            </a:r>
            <a:r>
              <a:rPr lang="en-US" altLang="zh-CN" sz="1800" dirty="0" smtClean="0">
                <a:solidFill>
                  <a:schemeClr val="bg1"/>
                </a:solidFill>
                <a:effectLst>
                  <a:outerShdw blurRad="38100" dist="38100" dir="2700000" algn="tl">
                    <a:srgbClr val="000000">
                      <a:alpha val="43137"/>
                    </a:srgbClr>
                  </a:outerShdw>
                </a:effectLst>
                <a:latin typeface="+mn-ea"/>
              </a:rPr>
              <a:t>10</a:t>
            </a:r>
            <a:r>
              <a:rPr lang="zh-CN" altLang="en-US" sz="1800" dirty="0" smtClean="0">
                <a:solidFill>
                  <a:schemeClr val="bg1"/>
                </a:solidFill>
                <a:effectLst>
                  <a:outerShdw blurRad="38100" dist="38100" dir="2700000" algn="tl">
                    <a:srgbClr val="000000">
                      <a:alpha val="43137"/>
                    </a:srgbClr>
                  </a:outerShdw>
                </a:effectLst>
                <a:latin typeface="+mn-ea"/>
              </a:rPr>
              <a:t>元酒店医务室药品</a:t>
            </a:r>
            <a:endParaRPr lang="en-US" altLang="zh-CN" sz="1800" dirty="0" smtClean="0">
              <a:solidFill>
                <a:schemeClr val="bg1"/>
              </a:solidFill>
              <a:effectLst>
                <a:outerShdw blurRad="38100" dist="38100" dir="2700000" algn="tl">
                  <a:srgbClr val="000000">
                    <a:alpha val="43137"/>
                  </a:srgbClr>
                </a:outerShdw>
              </a:effectLst>
              <a:latin typeface="+mn-ea"/>
            </a:endParaRPr>
          </a:p>
          <a:p>
            <a:pPr algn="l"/>
            <a:endParaRPr lang="en-US" altLang="zh-CN" sz="1800" dirty="0">
              <a:solidFill>
                <a:schemeClr val="bg1"/>
              </a:solidFill>
              <a:effectLst>
                <a:outerShdw blurRad="38100" dist="38100" dir="2700000" algn="tl">
                  <a:srgbClr val="000000">
                    <a:alpha val="43137"/>
                  </a:srgbClr>
                </a:outerShdw>
              </a:effectLst>
              <a:latin typeface="+mn-ea"/>
            </a:endParaRPr>
          </a:p>
          <a:p>
            <a:pPr algn="l"/>
            <a:r>
              <a:rPr lang="zh-CN" altLang="en-US" sz="1800" dirty="0" smtClean="0">
                <a:solidFill>
                  <a:schemeClr val="bg1"/>
                </a:solidFill>
                <a:effectLst>
                  <a:outerShdw blurRad="38100" dist="38100" dir="2700000" algn="tl">
                    <a:srgbClr val="000000">
                      <a:alpha val="43137"/>
                    </a:srgbClr>
                  </a:outerShdw>
                </a:effectLst>
                <a:latin typeface="+mn-ea"/>
              </a:rPr>
              <a:t>每月可享有一天带薪病假</a:t>
            </a:r>
            <a:endParaRPr lang="en-US" altLang="zh-CN" sz="1800" dirty="0" smtClean="0">
              <a:solidFill>
                <a:schemeClr val="bg1"/>
              </a:solidFill>
              <a:effectLst>
                <a:outerShdw blurRad="38100" dist="38100" dir="2700000" algn="tl">
                  <a:srgbClr val="000000">
                    <a:alpha val="43137"/>
                  </a:srgbClr>
                </a:outerShdw>
              </a:effectLst>
              <a:latin typeface="+mn-ea"/>
            </a:endParaRPr>
          </a:p>
          <a:p>
            <a:pPr algn="l"/>
            <a:endParaRPr lang="en-US" altLang="zh-CN" sz="1800" dirty="0">
              <a:solidFill>
                <a:schemeClr val="bg1"/>
              </a:solidFill>
              <a:effectLst>
                <a:outerShdw blurRad="38100" dist="38100" dir="2700000" algn="tl">
                  <a:srgbClr val="000000">
                    <a:alpha val="43137"/>
                  </a:srgbClr>
                </a:outerShdw>
              </a:effectLst>
              <a:latin typeface="+mn-ea"/>
            </a:endParaRPr>
          </a:p>
          <a:p>
            <a:pPr algn="l"/>
            <a:r>
              <a:rPr lang="zh-CN" altLang="en-US" sz="1800" dirty="0" smtClean="0">
                <a:solidFill>
                  <a:schemeClr val="bg1"/>
                </a:solidFill>
                <a:effectLst>
                  <a:outerShdw blurRad="38100" dist="38100" dir="2700000" algn="tl">
                    <a:srgbClr val="000000">
                      <a:alpha val="43137"/>
                    </a:srgbClr>
                  </a:outerShdw>
                </a:effectLst>
                <a:latin typeface="+mn-ea"/>
              </a:rPr>
              <a:t>享受国家规定的法定假期或三倍薪酬</a:t>
            </a:r>
            <a:endParaRPr lang="en-US" altLang="zh-CN" sz="1800" dirty="0" smtClean="0">
              <a:solidFill>
                <a:schemeClr val="bg1"/>
              </a:solidFill>
              <a:effectLst>
                <a:outerShdw blurRad="38100" dist="38100" dir="2700000" algn="tl">
                  <a:srgbClr val="000000">
                    <a:alpha val="43137"/>
                  </a:srgbClr>
                </a:outerShdw>
              </a:effectLst>
              <a:latin typeface="+mn-ea"/>
            </a:endParaRPr>
          </a:p>
          <a:p>
            <a:pPr algn="l"/>
            <a:endParaRPr lang="en-US" altLang="zh-CN" sz="1800" dirty="0">
              <a:solidFill>
                <a:schemeClr val="bg1"/>
              </a:solidFill>
              <a:effectLst>
                <a:outerShdw blurRad="38100" dist="38100" dir="2700000" algn="tl">
                  <a:srgbClr val="000000">
                    <a:alpha val="43137"/>
                  </a:srgbClr>
                </a:outerShdw>
              </a:effectLst>
              <a:latin typeface="+mn-ea"/>
            </a:endParaRPr>
          </a:p>
          <a:p>
            <a:pPr algn="l"/>
            <a:r>
              <a:rPr lang="zh-CN" altLang="en-US" sz="1800" dirty="0" smtClean="0">
                <a:solidFill>
                  <a:schemeClr val="bg1"/>
                </a:solidFill>
                <a:effectLst>
                  <a:outerShdw blurRad="38100" dist="38100" dir="2700000" algn="tl">
                    <a:srgbClr val="000000">
                      <a:alpha val="43137"/>
                    </a:srgbClr>
                  </a:outerShdw>
                </a:effectLst>
                <a:latin typeface="+mn-ea"/>
              </a:rPr>
              <a:t>每月完成既定指标后，可获得</a:t>
            </a:r>
            <a:r>
              <a:rPr lang="en-US" altLang="zh-CN" sz="1800" dirty="0" smtClean="0">
                <a:solidFill>
                  <a:schemeClr val="bg1"/>
                </a:solidFill>
                <a:effectLst>
                  <a:outerShdw blurRad="38100" dist="38100" dir="2700000" algn="tl">
                    <a:srgbClr val="000000">
                      <a:alpha val="43137"/>
                    </a:srgbClr>
                  </a:outerShdw>
                </a:effectLst>
                <a:latin typeface="+mn-ea"/>
              </a:rPr>
              <a:t>100-300</a:t>
            </a:r>
            <a:r>
              <a:rPr lang="zh-CN" altLang="en-US" sz="1800" dirty="0" smtClean="0">
                <a:solidFill>
                  <a:schemeClr val="bg1"/>
                </a:solidFill>
                <a:effectLst>
                  <a:outerShdw blurRad="38100" dist="38100" dir="2700000" algn="tl">
                    <a:srgbClr val="000000">
                      <a:alpha val="43137"/>
                    </a:srgbClr>
                  </a:outerShdw>
                </a:effectLst>
                <a:latin typeface="+mn-ea"/>
              </a:rPr>
              <a:t>元现金奖励</a:t>
            </a:r>
            <a:endParaRPr lang="en-US" altLang="zh-CN" sz="1800" dirty="0" smtClean="0">
              <a:solidFill>
                <a:schemeClr val="bg1"/>
              </a:solidFill>
              <a:effectLst>
                <a:outerShdw blurRad="38100" dist="38100" dir="2700000" algn="tl">
                  <a:srgbClr val="000000">
                    <a:alpha val="43137"/>
                  </a:srgbClr>
                </a:outerShdw>
              </a:effectLst>
              <a:latin typeface="+mn-ea"/>
            </a:endParaRPr>
          </a:p>
          <a:p>
            <a:pPr algn="l"/>
            <a:endParaRPr lang="en-US" altLang="zh-CN" sz="1800" dirty="0">
              <a:solidFill>
                <a:schemeClr val="bg1"/>
              </a:solidFill>
              <a:effectLst>
                <a:outerShdw blurRad="38100" dist="38100" dir="2700000" algn="tl">
                  <a:srgbClr val="000000">
                    <a:alpha val="43137"/>
                  </a:srgbClr>
                </a:outerShdw>
              </a:effectLst>
              <a:latin typeface="+mn-ea"/>
            </a:endParaRPr>
          </a:p>
          <a:p>
            <a:pPr algn="l"/>
            <a:r>
              <a:rPr lang="zh-CN" altLang="en-US" sz="1800" dirty="0" smtClean="0">
                <a:solidFill>
                  <a:schemeClr val="bg1"/>
                </a:solidFill>
                <a:effectLst>
                  <a:outerShdw blurRad="38100" dist="38100" dir="2700000" algn="tl">
                    <a:srgbClr val="000000">
                      <a:alpha val="43137"/>
                    </a:srgbClr>
                  </a:outerShdw>
                </a:effectLst>
                <a:latin typeface="+mn-ea"/>
              </a:rPr>
              <a:t>丰富多彩的员工生日活动和礼物</a:t>
            </a:r>
            <a:endParaRPr lang="en-US" altLang="zh-CN" sz="1800" dirty="0" smtClean="0">
              <a:solidFill>
                <a:schemeClr val="bg1"/>
              </a:solidFill>
              <a:effectLst>
                <a:outerShdw blurRad="38100" dist="38100" dir="2700000" algn="tl">
                  <a:srgbClr val="000000">
                    <a:alpha val="43137"/>
                  </a:srgbClr>
                </a:outerShdw>
              </a:effectLst>
              <a:latin typeface="+mn-ea"/>
            </a:endParaRPr>
          </a:p>
          <a:p>
            <a:pPr algn="l"/>
            <a:endParaRPr lang="en-US" altLang="zh-CN" sz="1800" dirty="0">
              <a:solidFill>
                <a:schemeClr val="bg1"/>
              </a:solidFill>
              <a:effectLst>
                <a:outerShdw blurRad="38100" dist="38100" dir="2700000" algn="tl">
                  <a:srgbClr val="000000">
                    <a:alpha val="43137"/>
                  </a:srgbClr>
                </a:outerShdw>
              </a:effectLst>
              <a:latin typeface="+mn-ea"/>
            </a:endParaRPr>
          </a:p>
          <a:p>
            <a:pPr algn="l"/>
            <a:r>
              <a:rPr lang="zh-CN" altLang="en-US" sz="1800" dirty="0">
                <a:solidFill>
                  <a:schemeClr val="bg1"/>
                </a:solidFill>
                <a:effectLst>
                  <a:outerShdw blurRad="38100" dist="38100" dir="2700000" algn="tl">
                    <a:srgbClr val="000000">
                      <a:alpha val="43137"/>
                    </a:srgbClr>
                  </a:outerShdw>
                </a:effectLst>
                <a:latin typeface="+mn-ea"/>
              </a:rPr>
              <a:t>月度，季度及年度优秀员工现金奖励及证书</a:t>
            </a:r>
            <a:endParaRPr lang="en-US" altLang="zh-CN" sz="1800" dirty="0">
              <a:solidFill>
                <a:schemeClr val="bg1"/>
              </a:solidFill>
              <a:effectLst>
                <a:outerShdw blurRad="38100" dist="38100" dir="2700000" algn="tl">
                  <a:srgbClr val="000000">
                    <a:alpha val="43137"/>
                  </a:srgbClr>
                </a:outerShdw>
              </a:effectLst>
              <a:latin typeface="+mn-ea"/>
            </a:endParaRPr>
          </a:p>
          <a:p>
            <a:pPr algn="l"/>
            <a:endParaRPr lang="en-US" altLang="zh-CN" sz="1800" dirty="0">
              <a:solidFill>
                <a:schemeClr val="bg1"/>
              </a:solidFill>
              <a:effectLst>
                <a:outerShdw blurRad="38100" dist="38100" dir="2700000" algn="tl">
                  <a:srgbClr val="000000">
                    <a:alpha val="43137"/>
                  </a:srgbClr>
                </a:outerShdw>
              </a:effectLst>
              <a:latin typeface="+mn-ea"/>
            </a:endParaRPr>
          </a:p>
          <a:p>
            <a:pPr algn="l"/>
            <a:r>
              <a:rPr lang="zh-CN" altLang="en-US" sz="1800" dirty="0" smtClean="0">
                <a:solidFill>
                  <a:schemeClr val="bg1"/>
                </a:solidFill>
                <a:effectLst>
                  <a:outerShdw blurRad="38100" dist="38100" dir="2700000" algn="tl">
                    <a:srgbClr val="000000">
                      <a:alpha val="43137"/>
                    </a:srgbClr>
                  </a:outerShdw>
                </a:effectLst>
                <a:latin typeface="+mn-ea"/>
              </a:rPr>
              <a:t>特殊岗位的额外补贴</a:t>
            </a:r>
            <a:r>
              <a:rPr lang="en-US" altLang="zh-CN" sz="1800" dirty="0" smtClean="0">
                <a:solidFill>
                  <a:schemeClr val="bg1"/>
                </a:solidFill>
                <a:effectLst>
                  <a:outerShdw blurRad="38100" dist="38100" dir="2700000" algn="tl">
                    <a:srgbClr val="000000">
                      <a:alpha val="43137"/>
                    </a:srgbClr>
                  </a:outerShdw>
                </a:effectLst>
                <a:latin typeface="+mn-ea"/>
              </a:rPr>
              <a:t>100-150</a:t>
            </a:r>
            <a:r>
              <a:rPr lang="zh-CN" altLang="en-US" sz="1800" dirty="0" smtClean="0">
                <a:solidFill>
                  <a:schemeClr val="bg1"/>
                </a:solidFill>
                <a:effectLst>
                  <a:outerShdw blurRad="38100" dist="38100" dir="2700000" algn="tl">
                    <a:srgbClr val="000000">
                      <a:alpha val="43137"/>
                    </a:srgbClr>
                  </a:outerShdw>
                </a:effectLst>
                <a:latin typeface="+mn-ea"/>
              </a:rPr>
              <a:t>元</a:t>
            </a:r>
            <a:endParaRPr lang="en-US" altLang="zh-CN" sz="1800" dirty="0" smtClean="0">
              <a:solidFill>
                <a:schemeClr val="bg1"/>
              </a:solidFill>
              <a:effectLst>
                <a:outerShdw blurRad="38100" dist="38100" dir="2700000" algn="tl">
                  <a:srgbClr val="000000">
                    <a:alpha val="43137"/>
                  </a:srgbClr>
                </a:outerShdw>
              </a:effectLst>
              <a:latin typeface="+mn-ea"/>
            </a:endParaRPr>
          </a:p>
          <a:p>
            <a:pPr algn="l"/>
            <a:endParaRPr lang="en-US" altLang="zh-CN" sz="1800" dirty="0">
              <a:solidFill>
                <a:schemeClr val="bg1"/>
              </a:solidFill>
              <a:effectLst>
                <a:outerShdw blurRad="38100" dist="38100" dir="2700000" algn="tl">
                  <a:srgbClr val="000000">
                    <a:alpha val="43137"/>
                  </a:srgbClr>
                </a:outerShdw>
              </a:effectLst>
              <a:latin typeface="+mn-ea"/>
            </a:endParaRPr>
          </a:p>
          <a:p>
            <a:pPr algn="l"/>
            <a:r>
              <a:rPr lang="zh-CN" altLang="en-US" sz="1800" dirty="0" smtClean="0">
                <a:solidFill>
                  <a:schemeClr val="bg1"/>
                </a:solidFill>
                <a:effectLst>
                  <a:outerShdw blurRad="38100" dist="38100" dir="2700000" algn="tl">
                    <a:srgbClr val="000000">
                      <a:alpha val="43137"/>
                    </a:srgbClr>
                  </a:outerShdw>
                </a:effectLst>
                <a:latin typeface="+mn-ea"/>
              </a:rPr>
              <a:t>优秀实习生享有免费当地旅游景点双人一日游</a:t>
            </a:r>
            <a:endParaRPr lang="en-US" altLang="zh-CN" sz="1800" dirty="0">
              <a:solidFill>
                <a:schemeClr val="bg1"/>
              </a:solidFill>
              <a:effectLst>
                <a:outerShdw blurRad="38100" dist="38100" dir="2700000" algn="tl">
                  <a:srgbClr val="000000">
                    <a:alpha val="43137"/>
                  </a:srgbClr>
                </a:outerShdw>
              </a:effectLst>
              <a:latin typeface="+mn-ea"/>
            </a:endParaRPr>
          </a:p>
          <a:p>
            <a:pPr algn="l"/>
            <a:endParaRPr lang="en-US" altLang="zh-CN" sz="2000" dirty="0">
              <a:solidFill>
                <a:schemeClr val="bg1"/>
              </a:solidFill>
              <a:latin typeface="+mn-ea"/>
            </a:endParaRPr>
          </a:p>
        </p:txBody>
      </p:sp>
    </p:spTree>
    <p:extLst>
      <p:ext uri="{BB962C8B-B14F-4D97-AF65-F5344CB8AC3E}">
        <p14:creationId xmlns:p14="http://schemas.microsoft.com/office/powerpoint/2010/main" val="154689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2283"/>
            <a:ext cx="12210514" cy="4208498"/>
          </a:xfrm>
          <a:prstGeom prst="rect">
            <a:avLst/>
          </a:prstGeom>
        </p:spPr>
      </p:pic>
      <p:sp>
        <p:nvSpPr>
          <p:cNvPr id="10" name="Title 3">
            <a:extLst>
              <a:ext uri="{FF2B5EF4-FFF2-40B4-BE49-F238E27FC236}">
                <a16:creationId xmlns:a16="http://schemas.microsoft.com/office/drawing/2014/main" id="{CF3F081B-CB7A-46F8-9747-7E6955DDA3EC}"/>
              </a:ext>
            </a:extLst>
          </p:cNvPr>
          <p:cNvSpPr txBox="1">
            <a:spLocks/>
          </p:cNvSpPr>
          <p:nvPr/>
        </p:nvSpPr>
        <p:spPr>
          <a:xfrm>
            <a:off x="384452" y="4274568"/>
            <a:ext cx="7916267" cy="62612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a:solidFill>
                  <a:schemeClr val="tx1"/>
                </a:solidFill>
                <a:latin typeface="Palatino Linotype" panose="02040502050505030304" pitchFamily="18" charset="0"/>
                <a:ea typeface="Palatino" pitchFamily="2" charset="77"/>
                <a:cs typeface="+mj-cs"/>
              </a:defRPr>
            </a:lvl1pPr>
          </a:lstStyle>
          <a:p>
            <a:r>
              <a:rPr lang="zh-CN" altLang="en-US" sz="3200" dirty="0" smtClean="0">
                <a:solidFill>
                  <a:srgbClr val="3A3A3A"/>
                </a:solidFill>
                <a:latin typeface="SimSun" panose="02010600030101010101" pitchFamily="2" charset="-122"/>
                <a:ea typeface="SimSun" panose="02010600030101010101" pitchFamily="2" charset="-122"/>
              </a:rPr>
              <a:t>实习岗位</a:t>
            </a:r>
            <a:endParaRPr lang="zh-CN" altLang="en-US" sz="3200" dirty="0">
              <a:solidFill>
                <a:srgbClr val="3A3A3A"/>
              </a:solidFill>
              <a:latin typeface="SimSun" panose="02010600030101010101" pitchFamily="2" charset="-122"/>
              <a:ea typeface="SimSun" panose="02010600030101010101" pitchFamily="2" charset="-122"/>
            </a:endParaRPr>
          </a:p>
        </p:txBody>
      </p:sp>
      <p:grpSp>
        <p:nvGrpSpPr>
          <p:cNvPr id="11" name="Group 10"/>
          <p:cNvGrpSpPr/>
          <p:nvPr/>
        </p:nvGrpSpPr>
        <p:grpSpPr>
          <a:xfrm>
            <a:off x="437010" y="4811390"/>
            <a:ext cx="1684362" cy="27105"/>
            <a:chOff x="668426" y="1143528"/>
            <a:chExt cx="1684362" cy="27105"/>
          </a:xfrm>
        </p:grpSpPr>
        <p:cxnSp>
          <p:nvCxnSpPr>
            <p:cNvPr id="12" name="Straight Connector 11"/>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sp>
        <p:nvSpPr>
          <p:cNvPr id="14" name="副标题 2"/>
          <p:cNvSpPr txBox="1">
            <a:spLocks/>
          </p:cNvSpPr>
          <p:nvPr/>
        </p:nvSpPr>
        <p:spPr>
          <a:xfrm>
            <a:off x="7817511" y="4893708"/>
            <a:ext cx="1900737" cy="1747041"/>
          </a:xfrm>
          <a:prstGeom prst="rect">
            <a:avLst/>
          </a:prstGeom>
        </p:spPr>
        <p:txBody>
          <a:bodyP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pPr>
            <a:r>
              <a:rPr lang="zh-CN" altLang="en-US" sz="1800" b="1" u="sng" dirty="0">
                <a:solidFill>
                  <a:srgbClr val="3A3A3A"/>
                </a:solidFill>
                <a:effectLst>
                  <a:outerShdw blurRad="38100" dist="38100" dir="2700000" algn="tl">
                    <a:srgbClr val="000000">
                      <a:alpha val="43137"/>
                    </a:srgbClr>
                  </a:outerShdw>
                </a:effectLst>
              </a:rPr>
              <a:t>康乐</a:t>
            </a:r>
            <a:r>
              <a:rPr lang="zh-CN" altLang="en-US" sz="1800" b="1" u="sng" dirty="0" smtClean="0">
                <a:solidFill>
                  <a:srgbClr val="3A3A3A"/>
                </a:solidFill>
                <a:effectLst>
                  <a:outerShdw blurRad="38100" dist="38100" dir="2700000" algn="tl">
                    <a:srgbClr val="000000">
                      <a:alpha val="43137"/>
                    </a:srgbClr>
                  </a:outerShdw>
                </a:effectLst>
              </a:rPr>
              <a:t>部：</a:t>
            </a:r>
            <a:endParaRPr lang="en-US" altLang="zh-CN" sz="1600" dirty="0">
              <a:solidFill>
                <a:srgbClr val="3A3A3A"/>
              </a:solidFill>
            </a:endParaRPr>
          </a:p>
          <a:p>
            <a:pPr algn="l">
              <a:lnSpc>
                <a:spcPct val="150000"/>
              </a:lnSpc>
            </a:pPr>
            <a:r>
              <a:rPr lang="zh-CN" altLang="en-US" sz="1600" dirty="0" smtClean="0">
                <a:solidFill>
                  <a:srgbClr val="3A3A3A"/>
                </a:solidFill>
              </a:rPr>
              <a:t>服务员</a:t>
            </a:r>
            <a:r>
              <a:rPr lang="en-US" altLang="zh-CN" sz="1600" dirty="0" smtClean="0">
                <a:solidFill>
                  <a:srgbClr val="3A3A3A"/>
                </a:solidFill>
              </a:rPr>
              <a:t>1</a:t>
            </a:r>
            <a:r>
              <a:rPr lang="zh-CN" altLang="en-US" sz="1600" dirty="0" smtClean="0">
                <a:solidFill>
                  <a:srgbClr val="3A3A3A"/>
                </a:solidFill>
              </a:rPr>
              <a:t>名</a:t>
            </a:r>
            <a:endParaRPr lang="en-US" altLang="zh-CN" sz="1600" dirty="0" smtClean="0">
              <a:solidFill>
                <a:srgbClr val="3A3A3A"/>
              </a:solidFill>
            </a:endParaRPr>
          </a:p>
        </p:txBody>
      </p:sp>
      <p:sp>
        <p:nvSpPr>
          <p:cNvPr id="18" name="副标题 2"/>
          <p:cNvSpPr txBox="1">
            <a:spLocks/>
          </p:cNvSpPr>
          <p:nvPr/>
        </p:nvSpPr>
        <p:spPr>
          <a:xfrm>
            <a:off x="6242359" y="4896140"/>
            <a:ext cx="2058039" cy="1747041"/>
          </a:xfrm>
          <a:prstGeom prst="rect">
            <a:avLst/>
          </a:prstGeom>
        </p:spPr>
        <p:txBody>
          <a:bodyP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pPr>
            <a:r>
              <a:rPr lang="zh-CN" altLang="en-US" sz="1800" b="1" u="sng" dirty="0">
                <a:solidFill>
                  <a:srgbClr val="3A3A3A"/>
                </a:solidFill>
                <a:effectLst>
                  <a:outerShdw blurRad="38100" dist="38100" dir="2700000" algn="tl">
                    <a:srgbClr val="000000">
                      <a:alpha val="43137"/>
                    </a:srgbClr>
                  </a:outerShdw>
                </a:effectLst>
              </a:rPr>
              <a:t>餐</a:t>
            </a:r>
            <a:r>
              <a:rPr lang="zh-CN" altLang="en-US" sz="1800" b="1" u="sng" dirty="0" smtClean="0">
                <a:solidFill>
                  <a:srgbClr val="3A3A3A"/>
                </a:solidFill>
                <a:effectLst>
                  <a:outerShdw blurRad="38100" dist="38100" dir="2700000" algn="tl">
                    <a:srgbClr val="000000">
                      <a:alpha val="43137"/>
                    </a:srgbClr>
                  </a:outerShdw>
                </a:effectLst>
              </a:rPr>
              <a:t>饮部：</a:t>
            </a:r>
            <a:endParaRPr lang="en-US" altLang="zh-CN" sz="1800" b="1" u="sng" dirty="0" smtClean="0">
              <a:solidFill>
                <a:srgbClr val="3A3A3A"/>
              </a:solidFill>
              <a:effectLst>
                <a:outerShdw blurRad="38100" dist="38100" dir="2700000" algn="tl">
                  <a:srgbClr val="000000">
                    <a:alpha val="43137"/>
                  </a:srgbClr>
                </a:outerShdw>
              </a:effectLst>
            </a:endParaRPr>
          </a:p>
          <a:p>
            <a:pPr algn="l">
              <a:lnSpc>
                <a:spcPct val="150000"/>
              </a:lnSpc>
            </a:pPr>
            <a:r>
              <a:rPr lang="zh-CN" altLang="en-US" sz="1600" dirty="0" smtClean="0">
                <a:solidFill>
                  <a:srgbClr val="3A3A3A"/>
                </a:solidFill>
              </a:rPr>
              <a:t>餐饮服</a:t>
            </a:r>
            <a:r>
              <a:rPr lang="zh-CN" altLang="en-US" sz="1600" dirty="0" smtClean="0">
                <a:solidFill>
                  <a:srgbClr val="3A3A3A"/>
                </a:solidFill>
              </a:rPr>
              <a:t>务</a:t>
            </a:r>
            <a:r>
              <a:rPr lang="en-US" altLang="zh-CN" sz="1600" dirty="0" smtClean="0">
                <a:solidFill>
                  <a:srgbClr val="3A3A3A"/>
                </a:solidFill>
              </a:rPr>
              <a:t>6</a:t>
            </a:r>
            <a:r>
              <a:rPr lang="zh-CN" altLang="en-US" sz="1600" dirty="0" smtClean="0">
                <a:solidFill>
                  <a:srgbClr val="3A3A3A"/>
                </a:solidFill>
              </a:rPr>
              <a:t>名</a:t>
            </a:r>
            <a:endParaRPr lang="en-US" altLang="zh-CN" sz="1600" dirty="0" smtClean="0">
              <a:solidFill>
                <a:srgbClr val="3A3A3A"/>
              </a:solidFill>
            </a:endParaRPr>
          </a:p>
        </p:txBody>
      </p:sp>
      <p:sp>
        <p:nvSpPr>
          <p:cNvPr id="20" name="副标题 2"/>
          <p:cNvSpPr txBox="1">
            <a:spLocks/>
          </p:cNvSpPr>
          <p:nvPr/>
        </p:nvSpPr>
        <p:spPr>
          <a:xfrm>
            <a:off x="2765828" y="4905238"/>
            <a:ext cx="1900737" cy="1747041"/>
          </a:xfrm>
          <a:prstGeom prst="rect">
            <a:avLst/>
          </a:prstGeom>
        </p:spPr>
        <p:txBody>
          <a:bodyP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pPr>
            <a:r>
              <a:rPr lang="zh-CN" altLang="en-US" sz="1800" b="1" u="sng" dirty="0" smtClean="0">
                <a:solidFill>
                  <a:srgbClr val="3A3A3A"/>
                </a:solidFill>
                <a:effectLst>
                  <a:outerShdw blurRad="38100" dist="38100" dir="2700000" algn="tl">
                    <a:srgbClr val="000000">
                      <a:alpha val="43137"/>
                    </a:srgbClr>
                  </a:outerShdw>
                </a:effectLst>
              </a:rPr>
              <a:t>客房部：</a:t>
            </a:r>
            <a:endParaRPr lang="en-US" altLang="zh-CN" sz="1800" b="1" u="sng" dirty="0" smtClean="0">
              <a:solidFill>
                <a:srgbClr val="3A3A3A"/>
              </a:solidFill>
              <a:effectLst>
                <a:outerShdw blurRad="38100" dist="38100" dir="2700000" algn="tl">
                  <a:srgbClr val="000000">
                    <a:alpha val="43137"/>
                  </a:srgbClr>
                </a:outerShdw>
              </a:effectLst>
            </a:endParaRPr>
          </a:p>
          <a:p>
            <a:pPr algn="l">
              <a:lnSpc>
                <a:spcPct val="150000"/>
              </a:lnSpc>
            </a:pPr>
            <a:r>
              <a:rPr lang="zh-CN" altLang="en-US" sz="1600" dirty="0">
                <a:solidFill>
                  <a:srgbClr val="3A3A3A"/>
                </a:solidFill>
              </a:rPr>
              <a:t>客</a:t>
            </a:r>
            <a:r>
              <a:rPr lang="zh-CN" altLang="en-US" sz="1600" dirty="0" smtClean="0">
                <a:solidFill>
                  <a:srgbClr val="3A3A3A"/>
                </a:solidFill>
              </a:rPr>
              <a:t>房文员</a:t>
            </a:r>
            <a:r>
              <a:rPr lang="en-US" altLang="zh-CN" sz="1600" dirty="0" smtClean="0">
                <a:solidFill>
                  <a:srgbClr val="3A3A3A"/>
                </a:solidFill>
              </a:rPr>
              <a:t>1</a:t>
            </a:r>
            <a:r>
              <a:rPr lang="zh-CN" altLang="en-US" sz="1600" dirty="0" smtClean="0">
                <a:solidFill>
                  <a:srgbClr val="3A3A3A"/>
                </a:solidFill>
              </a:rPr>
              <a:t>名</a:t>
            </a:r>
            <a:endParaRPr lang="en-US" altLang="zh-CN" sz="1600" dirty="0" smtClean="0">
              <a:solidFill>
                <a:srgbClr val="3A3A3A"/>
              </a:solidFill>
            </a:endParaRPr>
          </a:p>
        </p:txBody>
      </p:sp>
      <p:sp>
        <p:nvSpPr>
          <p:cNvPr id="15" name="副标题 2"/>
          <p:cNvSpPr txBox="1">
            <a:spLocks/>
          </p:cNvSpPr>
          <p:nvPr/>
        </p:nvSpPr>
        <p:spPr>
          <a:xfrm>
            <a:off x="437010" y="5014604"/>
            <a:ext cx="1935280" cy="1221261"/>
          </a:xfrm>
          <a:prstGeom prst="rect">
            <a:avLst/>
          </a:prstGeom>
        </p:spPr>
        <p:txBody>
          <a:bodyP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pPr>
            <a:r>
              <a:rPr lang="zh-CN" altLang="en-US" sz="1600" b="1" u="sng" dirty="0" smtClean="0">
                <a:solidFill>
                  <a:srgbClr val="3A3A3A"/>
                </a:solidFill>
                <a:effectLst>
                  <a:outerShdw blurRad="38100" dist="38100" dir="2700000" algn="tl">
                    <a:srgbClr val="000000">
                      <a:alpha val="43137"/>
                    </a:srgbClr>
                  </a:outerShdw>
                </a:effectLst>
              </a:rPr>
              <a:t>薪资待遇：</a:t>
            </a:r>
            <a:endParaRPr lang="en-US" altLang="zh-CN" sz="1400" dirty="0">
              <a:solidFill>
                <a:srgbClr val="3A3A3A"/>
              </a:solidFill>
            </a:endParaRPr>
          </a:p>
          <a:p>
            <a:pPr algn="l">
              <a:lnSpc>
                <a:spcPct val="150000"/>
              </a:lnSpc>
            </a:pPr>
            <a:r>
              <a:rPr lang="en-US" altLang="zh-CN" sz="1400" dirty="0" smtClean="0">
                <a:solidFill>
                  <a:srgbClr val="3A3A3A"/>
                </a:solidFill>
              </a:rPr>
              <a:t>1900</a:t>
            </a:r>
            <a:r>
              <a:rPr lang="zh-CN" altLang="en-US" sz="1400" dirty="0" smtClean="0">
                <a:solidFill>
                  <a:srgbClr val="3A3A3A"/>
                </a:solidFill>
              </a:rPr>
              <a:t>元</a:t>
            </a:r>
            <a:endParaRPr lang="en-US" altLang="zh-CN" sz="1400" dirty="0" smtClean="0">
              <a:solidFill>
                <a:srgbClr val="3A3A3A"/>
              </a:solidFill>
            </a:endParaRPr>
          </a:p>
          <a:p>
            <a:pPr algn="l">
              <a:lnSpc>
                <a:spcPct val="150000"/>
              </a:lnSpc>
            </a:pPr>
            <a:r>
              <a:rPr lang="en-US" altLang="zh-CN" sz="1400" dirty="0" smtClean="0">
                <a:solidFill>
                  <a:srgbClr val="3A3A3A"/>
                </a:solidFill>
              </a:rPr>
              <a:t>2000</a:t>
            </a:r>
            <a:r>
              <a:rPr lang="zh-CN" altLang="en-US" sz="1400" dirty="0" smtClean="0">
                <a:solidFill>
                  <a:srgbClr val="3A3A3A"/>
                </a:solidFill>
              </a:rPr>
              <a:t>元（第</a:t>
            </a:r>
            <a:r>
              <a:rPr lang="en-US" altLang="zh-CN" sz="1400" dirty="0" smtClean="0">
                <a:solidFill>
                  <a:srgbClr val="3A3A3A"/>
                </a:solidFill>
              </a:rPr>
              <a:t>7</a:t>
            </a:r>
            <a:r>
              <a:rPr lang="zh-CN" altLang="en-US" sz="1400" dirty="0" smtClean="0">
                <a:solidFill>
                  <a:srgbClr val="3A3A3A"/>
                </a:solidFill>
              </a:rPr>
              <a:t>个月起）</a:t>
            </a:r>
            <a:endParaRPr lang="en-US" altLang="zh-CN" sz="1400" dirty="0" smtClean="0">
              <a:solidFill>
                <a:srgbClr val="3A3A3A"/>
              </a:solidFill>
            </a:endParaRPr>
          </a:p>
        </p:txBody>
      </p:sp>
      <p:sp>
        <p:nvSpPr>
          <p:cNvPr id="16" name="副标题 2"/>
          <p:cNvSpPr txBox="1">
            <a:spLocks/>
          </p:cNvSpPr>
          <p:nvPr/>
        </p:nvSpPr>
        <p:spPr>
          <a:xfrm>
            <a:off x="4425122" y="4909787"/>
            <a:ext cx="1900737" cy="1747041"/>
          </a:xfrm>
          <a:prstGeom prst="rect">
            <a:avLst/>
          </a:prstGeom>
        </p:spPr>
        <p:txBody>
          <a:bodyP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pPr>
            <a:r>
              <a:rPr lang="zh-CN" altLang="en-US" sz="1800" b="1" u="sng" dirty="0" smtClean="0">
                <a:solidFill>
                  <a:srgbClr val="3A3A3A"/>
                </a:solidFill>
                <a:effectLst>
                  <a:outerShdw blurRad="38100" dist="38100" dir="2700000" algn="tl">
                    <a:srgbClr val="000000">
                      <a:alpha val="43137"/>
                    </a:srgbClr>
                  </a:outerShdw>
                </a:effectLst>
              </a:rPr>
              <a:t>水疗：</a:t>
            </a:r>
            <a:endParaRPr lang="en-US" altLang="zh-CN" sz="1800" b="1" u="sng" dirty="0" smtClean="0">
              <a:solidFill>
                <a:srgbClr val="3A3A3A"/>
              </a:solidFill>
              <a:effectLst>
                <a:outerShdw blurRad="38100" dist="38100" dir="2700000" algn="tl">
                  <a:srgbClr val="000000">
                    <a:alpha val="43137"/>
                  </a:srgbClr>
                </a:outerShdw>
              </a:effectLst>
            </a:endParaRPr>
          </a:p>
          <a:p>
            <a:pPr algn="l">
              <a:lnSpc>
                <a:spcPct val="150000"/>
              </a:lnSpc>
            </a:pPr>
            <a:r>
              <a:rPr lang="zh-CN" altLang="en-US" sz="1600" dirty="0" smtClean="0">
                <a:solidFill>
                  <a:srgbClr val="3A3A3A"/>
                </a:solidFill>
              </a:rPr>
              <a:t>服务员</a:t>
            </a:r>
            <a:r>
              <a:rPr lang="en-US" altLang="zh-CN" sz="1600" dirty="0" smtClean="0">
                <a:solidFill>
                  <a:srgbClr val="3A3A3A"/>
                </a:solidFill>
              </a:rPr>
              <a:t>1</a:t>
            </a:r>
            <a:r>
              <a:rPr lang="zh-CN" altLang="en-US" sz="1600" dirty="0" smtClean="0">
                <a:solidFill>
                  <a:srgbClr val="3A3A3A"/>
                </a:solidFill>
              </a:rPr>
              <a:t>名</a:t>
            </a:r>
            <a:endParaRPr lang="en-US" altLang="zh-CN" sz="1600" dirty="0" smtClean="0">
              <a:solidFill>
                <a:srgbClr val="3A3A3A"/>
              </a:solidFill>
            </a:endParaRPr>
          </a:p>
        </p:txBody>
      </p:sp>
      <p:sp>
        <p:nvSpPr>
          <p:cNvPr id="17" name="副标题 2"/>
          <p:cNvSpPr txBox="1">
            <a:spLocks/>
          </p:cNvSpPr>
          <p:nvPr/>
        </p:nvSpPr>
        <p:spPr>
          <a:xfrm>
            <a:off x="9392663" y="4905239"/>
            <a:ext cx="1900737" cy="1439578"/>
          </a:xfrm>
          <a:prstGeom prst="rect">
            <a:avLst/>
          </a:prstGeom>
        </p:spPr>
        <p:txBody>
          <a:bodyP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pPr>
            <a:r>
              <a:rPr lang="zh-CN" altLang="en-US" sz="1800" b="1" u="sng" dirty="0">
                <a:solidFill>
                  <a:srgbClr val="3A3A3A"/>
                </a:solidFill>
                <a:effectLst>
                  <a:outerShdw blurRad="38100" dist="38100" dir="2700000" algn="tl">
                    <a:srgbClr val="000000">
                      <a:alpha val="43137"/>
                    </a:srgbClr>
                  </a:outerShdw>
                </a:effectLst>
              </a:rPr>
              <a:t>前厅</a:t>
            </a:r>
            <a:r>
              <a:rPr lang="zh-CN" altLang="en-US" sz="1800" b="1" u="sng" dirty="0" smtClean="0">
                <a:solidFill>
                  <a:srgbClr val="3A3A3A"/>
                </a:solidFill>
                <a:effectLst>
                  <a:outerShdw blurRad="38100" dist="38100" dir="2700000" algn="tl">
                    <a:srgbClr val="000000">
                      <a:alpha val="43137"/>
                    </a:srgbClr>
                  </a:outerShdw>
                </a:effectLst>
              </a:rPr>
              <a:t>部：</a:t>
            </a:r>
            <a:endParaRPr lang="en-US" altLang="zh-CN" sz="1600" dirty="0">
              <a:solidFill>
                <a:srgbClr val="3A3A3A"/>
              </a:solidFill>
            </a:endParaRPr>
          </a:p>
          <a:p>
            <a:pPr algn="l">
              <a:lnSpc>
                <a:spcPct val="150000"/>
              </a:lnSpc>
            </a:pPr>
            <a:r>
              <a:rPr lang="zh-CN" altLang="en-US" sz="1600" dirty="0" smtClean="0">
                <a:solidFill>
                  <a:srgbClr val="3A3A3A"/>
                </a:solidFill>
              </a:rPr>
              <a:t>礼</a:t>
            </a:r>
            <a:r>
              <a:rPr lang="zh-CN" altLang="en-US" sz="1600" dirty="0">
                <a:solidFill>
                  <a:srgbClr val="3A3A3A"/>
                </a:solidFill>
              </a:rPr>
              <a:t>宾</a:t>
            </a:r>
            <a:r>
              <a:rPr lang="zh-CN" altLang="en-US" sz="1600" dirty="0" smtClean="0">
                <a:solidFill>
                  <a:srgbClr val="3A3A3A"/>
                </a:solidFill>
              </a:rPr>
              <a:t>员，</a:t>
            </a:r>
            <a:r>
              <a:rPr lang="zh-CN" altLang="en-US" sz="1600" dirty="0" smtClean="0">
                <a:solidFill>
                  <a:srgbClr val="3A3A3A"/>
                </a:solidFill>
              </a:rPr>
              <a:t>前台接待</a:t>
            </a:r>
            <a:endParaRPr lang="en-US" altLang="zh-CN" sz="1600" dirty="0" smtClean="0">
              <a:solidFill>
                <a:srgbClr val="3A3A3A"/>
              </a:solidFill>
            </a:endParaRPr>
          </a:p>
          <a:p>
            <a:pPr algn="l">
              <a:lnSpc>
                <a:spcPct val="150000"/>
              </a:lnSpc>
            </a:pPr>
            <a:r>
              <a:rPr lang="zh-CN" altLang="en-US" sz="1600" dirty="0" smtClean="0">
                <a:solidFill>
                  <a:srgbClr val="3A3A3A"/>
                </a:solidFill>
              </a:rPr>
              <a:t>共</a:t>
            </a:r>
            <a:r>
              <a:rPr lang="en-US" altLang="zh-CN" sz="1600" dirty="0" smtClean="0">
                <a:solidFill>
                  <a:srgbClr val="3A3A3A"/>
                </a:solidFill>
              </a:rPr>
              <a:t>2</a:t>
            </a:r>
            <a:r>
              <a:rPr lang="zh-CN" altLang="en-US" sz="1600" dirty="0" smtClean="0">
                <a:solidFill>
                  <a:srgbClr val="3A3A3A"/>
                </a:solidFill>
              </a:rPr>
              <a:t>名</a:t>
            </a:r>
            <a:endParaRPr lang="en-US" altLang="zh-CN" sz="1600" dirty="0" smtClean="0">
              <a:solidFill>
                <a:srgbClr val="3A3A3A"/>
              </a:solidFill>
            </a:endParaRPr>
          </a:p>
        </p:txBody>
      </p:sp>
    </p:spTree>
    <p:extLst>
      <p:ext uri="{BB962C8B-B14F-4D97-AF65-F5344CB8AC3E}">
        <p14:creationId xmlns:p14="http://schemas.microsoft.com/office/powerpoint/2010/main" val="3572550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5">
            <a:extLst>
              <a:ext uri="{FF2B5EF4-FFF2-40B4-BE49-F238E27FC236}">
                <a16:creationId xmlns:a16="http://schemas.microsoft.com/office/drawing/2014/main" id="{D61DA976-0F14-CE4D-8FC7-E787B9519295}"/>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p:spPr>
      </p:pic>
      <p:sp>
        <p:nvSpPr>
          <p:cNvPr id="22" name="Rectangle 21">
            <a:extLst>
              <a:ext uri="{FF2B5EF4-FFF2-40B4-BE49-F238E27FC236}">
                <a16:creationId xmlns:a16="http://schemas.microsoft.com/office/drawing/2014/main" id="{974E14E5-6492-6141-A179-2FCF27F4DC69}"/>
              </a:ext>
            </a:extLst>
          </p:cNvPr>
          <p:cNvSpPr/>
          <p:nvPr/>
        </p:nvSpPr>
        <p:spPr>
          <a:xfrm>
            <a:off x="0" y="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Title 1">
            <a:extLst>
              <a:ext uri="{FF2B5EF4-FFF2-40B4-BE49-F238E27FC236}">
                <a16:creationId xmlns:a16="http://schemas.microsoft.com/office/drawing/2014/main" id="{1D37EDAB-CEC2-5743-8427-8BEAA4EDE055}"/>
              </a:ext>
            </a:extLst>
          </p:cNvPr>
          <p:cNvSpPr txBox="1">
            <a:spLocks/>
          </p:cNvSpPr>
          <p:nvPr/>
        </p:nvSpPr>
        <p:spPr>
          <a:xfrm>
            <a:off x="1524000" y="2727400"/>
            <a:ext cx="9144000" cy="2880754"/>
          </a:xfrm>
          <a:prstGeom prst="rect">
            <a:avLst/>
          </a:prstGeom>
        </p:spPr>
        <p:txBody>
          <a:bodyPr vert="horz" lIns="91440" tIns="45720" rIns="91440" bIns="45720" rtlCol="0" anchor="ctr">
            <a:normAutofit fontScale="62500" lnSpcReduction="20000"/>
          </a:bodyPr>
          <a:lstStyle>
            <a:lvl1pPr algn="ctr" defTabSz="914400" rtl="0" eaLnBrk="1" latinLnBrk="0" hangingPunct="1">
              <a:lnSpc>
                <a:spcPct val="90000"/>
              </a:lnSpc>
              <a:spcBef>
                <a:spcPct val="0"/>
              </a:spcBef>
              <a:buNone/>
              <a:defRPr sz="6500" kern="1200">
                <a:solidFill>
                  <a:schemeClr val="tx1"/>
                </a:solidFill>
                <a:latin typeface="Palatino" pitchFamily="2" charset="77"/>
                <a:ea typeface="Palatino" pitchFamily="2" charset="77"/>
                <a:cs typeface="+mj-cs"/>
              </a:defRPr>
            </a:lvl1pPr>
          </a:lstStyle>
          <a:p>
            <a:pPr>
              <a:lnSpc>
                <a:spcPct val="170000"/>
              </a:lnSpc>
            </a:pPr>
            <a:r>
              <a:rPr lang="zh-CN" altLang="en-US" sz="9800" dirty="0" smtClean="0">
                <a:solidFill>
                  <a:srgbClr val="EFEAE4"/>
                </a:solidFill>
                <a:latin typeface="SimSun" panose="02010600030101010101" pitchFamily="2" charset="-122"/>
                <a:ea typeface="SimSun" panose="02010600030101010101" pitchFamily="2" charset="-122"/>
              </a:rPr>
              <a:t>三亚喜来登度假酒店</a:t>
            </a:r>
            <a:endParaRPr lang="en-US" altLang="zh-CN" sz="9800" dirty="0" smtClean="0">
              <a:solidFill>
                <a:srgbClr val="EFEAE4"/>
              </a:solidFill>
              <a:latin typeface="SimSun" panose="02010600030101010101" pitchFamily="2" charset="-122"/>
              <a:ea typeface="SimSun" panose="02010600030101010101" pitchFamily="2" charset="-122"/>
            </a:endParaRPr>
          </a:p>
          <a:p>
            <a:pPr>
              <a:lnSpc>
                <a:spcPct val="170000"/>
              </a:lnSpc>
            </a:pPr>
            <a:r>
              <a:rPr lang="zh-CN" altLang="en-US" sz="9800" dirty="0">
                <a:solidFill>
                  <a:srgbClr val="EFEAE4"/>
                </a:solidFill>
                <a:latin typeface="SimSun" panose="02010600030101010101" pitchFamily="2" charset="-122"/>
                <a:ea typeface="SimSun" panose="02010600030101010101" pitchFamily="2" charset="-122"/>
              </a:rPr>
              <a:t>欢</a:t>
            </a:r>
            <a:r>
              <a:rPr lang="zh-CN" altLang="en-US" sz="9800" dirty="0" smtClean="0">
                <a:solidFill>
                  <a:srgbClr val="EFEAE4"/>
                </a:solidFill>
                <a:latin typeface="SimSun" panose="02010600030101010101" pitchFamily="2" charset="-122"/>
                <a:ea typeface="SimSun" panose="02010600030101010101" pitchFamily="2" charset="-122"/>
              </a:rPr>
              <a:t>迎您的加入</a:t>
            </a:r>
            <a:r>
              <a:rPr lang="zh-CN" altLang="en-US" sz="6400" dirty="0" smtClean="0">
                <a:solidFill>
                  <a:srgbClr val="EFEAE4"/>
                </a:solidFill>
                <a:latin typeface="SimSun" panose="02010600030101010101" pitchFamily="2" charset="-122"/>
                <a:ea typeface="SimSun" panose="02010600030101010101" pitchFamily="2" charset="-122"/>
              </a:rPr>
              <a:t>！</a:t>
            </a:r>
            <a:endParaRPr lang="en-US" sz="6400" dirty="0" smtClean="0">
              <a:solidFill>
                <a:srgbClr val="EFEAE4"/>
              </a:solidFill>
              <a:latin typeface="SimSun" panose="02010600030101010101" pitchFamily="2" charset="-122"/>
              <a:ea typeface="SimSun" panose="02010600030101010101" pitchFamily="2" charset="-122"/>
            </a:endParaRPr>
          </a:p>
        </p:txBody>
      </p:sp>
      <p:pic>
        <p:nvPicPr>
          <p:cNvPr id="7" name="Picture 5">
            <a:extLst>
              <a:ext uri="{FF2B5EF4-FFF2-40B4-BE49-F238E27FC236}">
                <a16:creationId xmlns:a16="http://schemas.microsoft.com/office/drawing/2014/main" id="{1067F558-5B5D-C140-B14B-D6B58096F3A6}"/>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4679918" y="496974"/>
            <a:ext cx="2832164" cy="1583221"/>
          </a:xfrm>
          <a:prstGeom prst="rect">
            <a:avLst/>
          </a:prstGeom>
        </p:spPr>
      </p:pic>
    </p:spTree>
    <p:custDataLst>
      <p:tags r:id="rId1"/>
    </p:custDataLst>
    <p:extLst>
      <p:ext uri="{BB962C8B-B14F-4D97-AF65-F5344CB8AC3E}">
        <p14:creationId xmlns:p14="http://schemas.microsoft.com/office/powerpoint/2010/main" val="3381733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66047ED-6D52-4645-B0A7-BBB62BCA43DB}"/>
              </a:ext>
            </a:extLst>
          </p:cNvPr>
          <p:cNvSpPr txBox="1">
            <a:spLocks/>
          </p:cNvSpPr>
          <p:nvPr/>
        </p:nvSpPr>
        <p:spPr>
          <a:xfrm>
            <a:off x="545910" y="504967"/>
            <a:ext cx="1924335" cy="811920"/>
          </a:xfrm>
          <a:prstGeom prst="rect">
            <a:avLst/>
          </a:prstGeom>
        </p:spPr>
        <p:txBody>
          <a:bodyPr vert="horz" lIns="91440" tIns="45720" rIns="91440" bIns="45720" rtlCol="0" anchor="ctr">
            <a:normAutofit/>
          </a:bodyPr>
          <a:lstStyle>
            <a:lvl1pPr algn="ctr" defTabSz="914400" rtl="0" eaLnBrk="1" latinLnBrk="0" hangingPunct="1">
              <a:lnSpc>
                <a:spcPts val="7500"/>
              </a:lnSpc>
              <a:spcBef>
                <a:spcPct val="0"/>
              </a:spcBef>
              <a:buNone/>
              <a:defRPr sz="8000" kern="1200">
                <a:solidFill>
                  <a:schemeClr val="tx1"/>
                </a:solidFill>
                <a:latin typeface="Palatino" pitchFamily="2" charset="77"/>
                <a:ea typeface="Palatino" pitchFamily="2" charset="77"/>
                <a:cs typeface="+mj-cs"/>
              </a:defRPr>
            </a:lvl1pPr>
          </a:lstStyle>
          <a:p>
            <a:pPr>
              <a:lnSpc>
                <a:spcPct val="80000"/>
              </a:lnSpc>
            </a:pPr>
            <a:r>
              <a:rPr lang="zh-CN" altLang="en-US" sz="3200" dirty="0" smtClean="0">
                <a:solidFill>
                  <a:schemeClr val="tx1">
                    <a:lumMod val="85000"/>
                    <a:lumOff val="15000"/>
                  </a:schemeClr>
                </a:solidFill>
                <a:latin typeface="SimSun" panose="02010600030101010101" pitchFamily="2" charset="-122"/>
                <a:ea typeface="SimSun" panose="02010600030101010101" pitchFamily="2" charset="-122"/>
              </a:rPr>
              <a:t>关于我们</a:t>
            </a:r>
            <a:endParaRPr lang="en-US" sz="3200" dirty="0">
              <a:solidFill>
                <a:schemeClr val="tx1">
                  <a:lumMod val="85000"/>
                  <a:lumOff val="15000"/>
                </a:schemeClr>
              </a:solidFill>
              <a:latin typeface="SimSun" panose="02010600030101010101" pitchFamily="2" charset="-122"/>
              <a:ea typeface="SimSun" panose="02010600030101010101" pitchFamily="2" charset="-122"/>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2250" y="1144460"/>
            <a:ext cx="6793091" cy="4649604"/>
          </a:xfrm>
          <a:prstGeom prst="rect">
            <a:avLst/>
          </a:prstGeom>
        </p:spPr>
      </p:pic>
      <p:sp>
        <p:nvSpPr>
          <p:cNvPr id="22" name="Title 1">
            <a:extLst>
              <a:ext uri="{FF2B5EF4-FFF2-40B4-BE49-F238E27FC236}">
                <a16:creationId xmlns:a16="http://schemas.microsoft.com/office/drawing/2014/main" id="{966047ED-6D52-4645-B0A7-BBB62BCA43DB}"/>
              </a:ext>
            </a:extLst>
          </p:cNvPr>
          <p:cNvSpPr txBox="1">
            <a:spLocks/>
          </p:cNvSpPr>
          <p:nvPr/>
        </p:nvSpPr>
        <p:spPr>
          <a:xfrm>
            <a:off x="635757" y="1469287"/>
            <a:ext cx="3668975" cy="3143656"/>
          </a:xfrm>
          <a:prstGeom prst="rect">
            <a:avLst/>
          </a:prstGeom>
        </p:spPr>
        <p:txBody>
          <a:bodyPr vert="horz" lIns="91440" tIns="45720" rIns="91440" bIns="45720" rtlCol="0" anchor="ctr">
            <a:normAutofit/>
          </a:bodyPr>
          <a:lstStyle>
            <a:lvl1pPr algn="ctr" defTabSz="914400" rtl="0" eaLnBrk="1" latinLnBrk="0" hangingPunct="1">
              <a:lnSpc>
                <a:spcPts val="7500"/>
              </a:lnSpc>
              <a:spcBef>
                <a:spcPct val="0"/>
              </a:spcBef>
              <a:buNone/>
              <a:defRPr sz="8000" kern="1200">
                <a:solidFill>
                  <a:schemeClr val="tx1"/>
                </a:solidFill>
                <a:latin typeface="Palatino" pitchFamily="2" charset="77"/>
                <a:ea typeface="Palatino" pitchFamily="2" charset="77"/>
                <a:cs typeface="+mj-cs"/>
              </a:defRPr>
            </a:lvl1pPr>
          </a:lstStyle>
          <a:p>
            <a:pPr algn="l">
              <a:lnSpc>
                <a:spcPct val="80000"/>
              </a:lnSpc>
            </a:pPr>
            <a:endParaRPr lang="en-US" sz="1800" dirty="0">
              <a:latin typeface="SimSun" panose="02010600030101010101" pitchFamily="2" charset="-122"/>
              <a:ea typeface="SimSun" panose="02010600030101010101" pitchFamily="2" charset="-122"/>
            </a:endParaRPr>
          </a:p>
        </p:txBody>
      </p:sp>
      <p:sp>
        <p:nvSpPr>
          <p:cNvPr id="23" name="Title 1">
            <a:extLst>
              <a:ext uri="{FF2B5EF4-FFF2-40B4-BE49-F238E27FC236}">
                <a16:creationId xmlns:a16="http://schemas.microsoft.com/office/drawing/2014/main" id="{966047ED-6D52-4645-B0A7-BBB62BCA43DB}"/>
              </a:ext>
            </a:extLst>
          </p:cNvPr>
          <p:cNvSpPr txBox="1">
            <a:spLocks/>
          </p:cNvSpPr>
          <p:nvPr/>
        </p:nvSpPr>
        <p:spPr>
          <a:xfrm>
            <a:off x="635757" y="2106063"/>
            <a:ext cx="4007495" cy="4180886"/>
          </a:xfrm>
          <a:prstGeom prst="rect">
            <a:avLst/>
          </a:prstGeom>
        </p:spPr>
        <p:txBody>
          <a:bodyPr vert="horz" lIns="91440" tIns="45720" rIns="91440" bIns="45720" rtlCol="0" anchor="ctr">
            <a:normAutofit fontScale="70000" lnSpcReduction="20000"/>
          </a:bodyPr>
          <a:lstStyle>
            <a:lvl1pPr algn="ctr" defTabSz="914400" rtl="0" eaLnBrk="1" latinLnBrk="0" hangingPunct="1">
              <a:lnSpc>
                <a:spcPts val="7500"/>
              </a:lnSpc>
              <a:spcBef>
                <a:spcPct val="0"/>
              </a:spcBef>
              <a:buNone/>
              <a:defRPr sz="8000" kern="1200">
                <a:solidFill>
                  <a:schemeClr val="tx1"/>
                </a:solidFill>
                <a:latin typeface="Palatino" pitchFamily="2" charset="77"/>
                <a:ea typeface="Palatino" pitchFamily="2" charset="77"/>
                <a:cs typeface="+mj-cs"/>
              </a:defRPr>
            </a:lvl1pPr>
          </a:lstStyle>
          <a:p>
            <a:pPr marL="457200" indent="-457200" algn="l">
              <a:lnSpc>
                <a:spcPct val="150000"/>
              </a:lnSpc>
              <a:buFont typeface="Arial" panose="020B0604020202020204" pitchFamily="34" charset="0"/>
              <a:buChar char="•"/>
            </a:pPr>
            <a:r>
              <a:rPr lang="zh-CN" altLang="en-US" sz="2800" dirty="0" smtClean="0">
                <a:solidFill>
                  <a:schemeClr val="tx1">
                    <a:lumMod val="85000"/>
                    <a:lumOff val="15000"/>
                  </a:schemeClr>
                </a:solidFill>
                <a:latin typeface="SimSun" panose="02010600030101010101" pitchFamily="2" charset="-122"/>
                <a:ea typeface="SimSun" panose="02010600030101010101" pitchFamily="2" charset="-122"/>
              </a:rPr>
              <a:t>酒店简介</a:t>
            </a:r>
            <a:endParaRPr lang="en-US" altLang="zh-CN" sz="2800" dirty="0" smtClean="0">
              <a:solidFill>
                <a:schemeClr val="tx1">
                  <a:lumMod val="85000"/>
                  <a:lumOff val="15000"/>
                </a:schemeClr>
              </a:solidFill>
              <a:latin typeface="SimSun" panose="02010600030101010101" pitchFamily="2" charset="-122"/>
              <a:ea typeface="SimSun" panose="02010600030101010101" pitchFamily="2" charset="-122"/>
            </a:endParaRPr>
          </a:p>
          <a:p>
            <a:pPr marL="457200" indent="-457200" algn="l">
              <a:lnSpc>
                <a:spcPct val="150000"/>
              </a:lnSpc>
              <a:buFont typeface="Arial" panose="020B0604020202020204" pitchFamily="34" charset="0"/>
              <a:buChar char="•"/>
            </a:pPr>
            <a:r>
              <a:rPr lang="zh-CN" altLang="en-US" sz="2800" dirty="0" smtClean="0">
                <a:solidFill>
                  <a:schemeClr val="tx1">
                    <a:lumMod val="85000"/>
                    <a:lumOff val="15000"/>
                  </a:schemeClr>
                </a:solidFill>
                <a:latin typeface="SimSun" panose="02010600030101010101" pitchFamily="2" charset="-122"/>
                <a:ea typeface="SimSun" panose="02010600030101010101" pitchFamily="2" charset="-122"/>
              </a:rPr>
              <a:t>活动接待</a:t>
            </a:r>
            <a:endParaRPr lang="en-US" altLang="zh-CN" sz="2800" dirty="0" smtClean="0">
              <a:solidFill>
                <a:schemeClr val="tx1">
                  <a:lumMod val="85000"/>
                  <a:lumOff val="15000"/>
                </a:schemeClr>
              </a:solidFill>
              <a:latin typeface="SimSun" panose="02010600030101010101" pitchFamily="2" charset="-122"/>
              <a:ea typeface="SimSun" panose="02010600030101010101" pitchFamily="2" charset="-122"/>
            </a:endParaRPr>
          </a:p>
          <a:p>
            <a:pPr marL="457200" indent="-457200" algn="l">
              <a:lnSpc>
                <a:spcPct val="150000"/>
              </a:lnSpc>
              <a:buFont typeface="Arial" panose="020B0604020202020204" pitchFamily="34" charset="0"/>
              <a:buChar char="•"/>
            </a:pPr>
            <a:r>
              <a:rPr lang="zh-CN" altLang="en-US" sz="2800" dirty="0" smtClean="0">
                <a:solidFill>
                  <a:schemeClr val="tx1">
                    <a:lumMod val="85000"/>
                    <a:lumOff val="15000"/>
                  </a:schemeClr>
                </a:solidFill>
                <a:latin typeface="SimSun" panose="02010600030101010101" pitchFamily="2" charset="-122"/>
                <a:ea typeface="SimSun" panose="02010600030101010101" pitchFamily="2" charset="-122"/>
              </a:rPr>
              <a:t>客</a:t>
            </a:r>
            <a:r>
              <a:rPr lang="zh-CN" altLang="en-US" sz="2800" dirty="0">
                <a:solidFill>
                  <a:schemeClr val="tx1">
                    <a:lumMod val="85000"/>
                    <a:lumOff val="15000"/>
                  </a:schemeClr>
                </a:solidFill>
                <a:latin typeface="SimSun" panose="02010600030101010101" pitchFamily="2" charset="-122"/>
                <a:ea typeface="SimSun" panose="02010600030101010101" pitchFamily="2" charset="-122"/>
              </a:rPr>
              <a:t>房设</a:t>
            </a:r>
            <a:r>
              <a:rPr lang="zh-CN" altLang="en-US" sz="2800" dirty="0" smtClean="0">
                <a:solidFill>
                  <a:schemeClr val="tx1">
                    <a:lumMod val="85000"/>
                    <a:lumOff val="15000"/>
                  </a:schemeClr>
                </a:solidFill>
                <a:latin typeface="SimSun" panose="02010600030101010101" pitchFamily="2" charset="-122"/>
                <a:ea typeface="SimSun" panose="02010600030101010101" pitchFamily="2" charset="-122"/>
              </a:rPr>
              <a:t>施</a:t>
            </a:r>
            <a:endParaRPr lang="en-US" altLang="zh-CN" sz="2800" dirty="0" smtClean="0">
              <a:solidFill>
                <a:schemeClr val="tx1">
                  <a:lumMod val="85000"/>
                  <a:lumOff val="15000"/>
                </a:schemeClr>
              </a:solidFill>
              <a:latin typeface="SimSun" panose="02010600030101010101" pitchFamily="2" charset="-122"/>
              <a:ea typeface="SimSun" panose="02010600030101010101" pitchFamily="2" charset="-122"/>
            </a:endParaRPr>
          </a:p>
          <a:p>
            <a:pPr marL="457200" indent="-457200" algn="l">
              <a:lnSpc>
                <a:spcPct val="150000"/>
              </a:lnSpc>
              <a:buFont typeface="Arial" panose="020B0604020202020204" pitchFamily="34" charset="0"/>
              <a:buChar char="•"/>
            </a:pPr>
            <a:r>
              <a:rPr lang="zh-CN" altLang="en-US" sz="2800" dirty="0">
                <a:solidFill>
                  <a:schemeClr val="tx1">
                    <a:lumMod val="85000"/>
                    <a:lumOff val="15000"/>
                  </a:schemeClr>
                </a:solidFill>
                <a:latin typeface="SimSun" panose="02010600030101010101" pitchFamily="2" charset="-122"/>
                <a:ea typeface="SimSun" panose="02010600030101010101" pitchFamily="2" charset="-122"/>
              </a:rPr>
              <a:t>餐</a:t>
            </a:r>
            <a:r>
              <a:rPr lang="zh-CN" altLang="en-US" sz="2800" dirty="0" smtClean="0">
                <a:solidFill>
                  <a:schemeClr val="tx1">
                    <a:lumMod val="85000"/>
                    <a:lumOff val="15000"/>
                  </a:schemeClr>
                </a:solidFill>
                <a:latin typeface="SimSun" panose="02010600030101010101" pitchFamily="2" charset="-122"/>
                <a:ea typeface="SimSun" panose="02010600030101010101" pitchFamily="2" charset="-122"/>
              </a:rPr>
              <a:t>饮服务</a:t>
            </a:r>
            <a:endParaRPr lang="en-US" altLang="zh-CN" sz="2800" dirty="0" smtClean="0">
              <a:solidFill>
                <a:schemeClr val="tx1">
                  <a:lumMod val="85000"/>
                  <a:lumOff val="15000"/>
                </a:schemeClr>
              </a:solidFill>
              <a:latin typeface="SimSun" panose="02010600030101010101" pitchFamily="2" charset="-122"/>
              <a:ea typeface="SimSun" panose="02010600030101010101" pitchFamily="2" charset="-122"/>
            </a:endParaRPr>
          </a:p>
          <a:p>
            <a:pPr marL="457200" indent="-457200" algn="l">
              <a:lnSpc>
                <a:spcPct val="150000"/>
              </a:lnSpc>
              <a:buFont typeface="Arial" panose="020B0604020202020204" pitchFamily="34" charset="0"/>
              <a:buChar char="•"/>
            </a:pPr>
            <a:r>
              <a:rPr lang="zh-CN" altLang="en-US" sz="2800" dirty="0">
                <a:solidFill>
                  <a:schemeClr val="tx1">
                    <a:lumMod val="85000"/>
                    <a:lumOff val="15000"/>
                  </a:schemeClr>
                </a:solidFill>
                <a:latin typeface="SimSun" panose="02010600030101010101" pitchFamily="2" charset="-122"/>
                <a:ea typeface="SimSun" panose="02010600030101010101" pitchFamily="2" charset="-122"/>
              </a:rPr>
              <a:t>康</a:t>
            </a:r>
            <a:r>
              <a:rPr lang="zh-CN" altLang="en-US" sz="2800" dirty="0" smtClean="0">
                <a:solidFill>
                  <a:schemeClr val="tx1">
                    <a:lumMod val="85000"/>
                    <a:lumOff val="15000"/>
                  </a:schemeClr>
                </a:solidFill>
                <a:latin typeface="SimSun" panose="02010600030101010101" pitchFamily="2" charset="-122"/>
                <a:ea typeface="SimSun" panose="02010600030101010101" pitchFamily="2" charset="-122"/>
              </a:rPr>
              <a:t>体娱乐</a:t>
            </a:r>
            <a:endParaRPr lang="en-US" altLang="zh-CN" sz="2800" dirty="0" smtClean="0">
              <a:solidFill>
                <a:schemeClr val="tx1">
                  <a:lumMod val="85000"/>
                  <a:lumOff val="15000"/>
                </a:schemeClr>
              </a:solidFill>
              <a:latin typeface="SimSun" panose="02010600030101010101" pitchFamily="2" charset="-122"/>
              <a:ea typeface="SimSun" panose="02010600030101010101" pitchFamily="2" charset="-122"/>
            </a:endParaRPr>
          </a:p>
          <a:p>
            <a:pPr marL="457200" indent="-457200" algn="l">
              <a:lnSpc>
                <a:spcPct val="150000"/>
              </a:lnSpc>
              <a:buFont typeface="Arial" panose="020B0604020202020204" pitchFamily="34" charset="0"/>
              <a:buChar char="•"/>
            </a:pPr>
            <a:r>
              <a:rPr lang="zh-CN" altLang="en-US" sz="2800" dirty="0">
                <a:solidFill>
                  <a:schemeClr val="tx1">
                    <a:lumMod val="85000"/>
                    <a:lumOff val="15000"/>
                  </a:schemeClr>
                </a:solidFill>
                <a:latin typeface="SimSun" panose="02010600030101010101" pitchFamily="2" charset="-122"/>
                <a:ea typeface="SimSun" panose="02010600030101010101" pitchFamily="2" charset="-122"/>
              </a:rPr>
              <a:t>婚宴设</a:t>
            </a:r>
            <a:r>
              <a:rPr lang="zh-CN" altLang="en-US" sz="2800" dirty="0" smtClean="0">
                <a:solidFill>
                  <a:schemeClr val="tx1">
                    <a:lumMod val="85000"/>
                    <a:lumOff val="15000"/>
                  </a:schemeClr>
                </a:solidFill>
                <a:latin typeface="SimSun" panose="02010600030101010101" pitchFamily="2" charset="-122"/>
                <a:ea typeface="SimSun" panose="02010600030101010101" pitchFamily="2" charset="-122"/>
              </a:rPr>
              <a:t>施</a:t>
            </a:r>
            <a:endParaRPr lang="en-US" altLang="zh-CN" sz="2800" dirty="0" smtClean="0">
              <a:solidFill>
                <a:schemeClr val="tx1">
                  <a:lumMod val="85000"/>
                  <a:lumOff val="15000"/>
                </a:schemeClr>
              </a:solidFill>
              <a:latin typeface="SimSun" panose="02010600030101010101" pitchFamily="2" charset="-122"/>
              <a:ea typeface="SimSun" panose="02010600030101010101" pitchFamily="2" charset="-122"/>
            </a:endParaRPr>
          </a:p>
          <a:p>
            <a:pPr marL="457200" indent="-457200" algn="l">
              <a:lnSpc>
                <a:spcPct val="150000"/>
              </a:lnSpc>
              <a:buFont typeface="Arial" panose="020B0604020202020204" pitchFamily="34" charset="0"/>
              <a:buChar char="•"/>
            </a:pPr>
            <a:r>
              <a:rPr lang="zh-CN" altLang="en-US" sz="2800" dirty="0">
                <a:solidFill>
                  <a:schemeClr val="tx1">
                    <a:lumMod val="85000"/>
                    <a:lumOff val="15000"/>
                  </a:schemeClr>
                </a:solidFill>
                <a:latin typeface="SimSun" panose="02010600030101010101" pitchFamily="2" charset="-122"/>
                <a:ea typeface="SimSun" panose="02010600030101010101" pitchFamily="2" charset="-122"/>
              </a:rPr>
              <a:t>关</a:t>
            </a:r>
            <a:r>
              <a:rPr lang="zh-CN" altLang="en-US" sz="2800" dirty="0" smtClean="0">
                <a:solidFill>
                  <a:schemeClr val="tx1">
                    <a:lumMod val="85000"/>
                    <a:lumOff val="15000"/>
                  </a:schemeClr>
                </a:solidFill>
                <a:latin typeface="SimSun" panose="02010600030101010101" pitchFamily="2" charset="-122"/>
                <a:ea typeface="SimSun" panose="02010600030101010101" pitchFamily="2" charset="-122"/>
              </a:rPr>
              <a:t>于人才</a:t>
            </a:r>
            <a:endParaRPr lang="en-US" altLang="zh-CN" sz="2800" dirty="0" smtClean="0">
              <a:solidFill>
                <a:schemeClr val="tx1">
                  <a:lumMod val="85000"/>
                  <a:lumOff val="15000"/>
                </a:schemeClr>
              </a:solidFill>
              <a:latin typeface="SimSun" panose="02010600030101010101" pitchFamily="2" charset="-122"/>
              <a:ea typeface="SimSun" panose="02010600030101010101" pitchFamily="2" charset="-122"/>
            </a:endParaRPr>
          </a:p>
          <a:p>
            <a:pPr marL="457200" indent="-457200" algn="l">
              <a:lnSpc>
                <a:spcPct val="150000"/>
              </a:lnSpc>
              <a:buFont typeface="Arial" panose="020B0604020202020204" pitchFamily="34" charset="0"/>
              <a:buChar char="•"/>
            </a:pPr>
            <a:r>
              <a:rPr lang="zh-CN" altLang="en-US" sz="2800" dirty="0" smtClean="0">
                <a:solidFill>
                  <a:schemeClr val="tx1">
                    <a:lumMod val="85000"/>
                    <a:lumOff val="15000"/>
                  </a:schemeClr>
                </a:solidFill>
                <a:latin typeface="SimSun" panose="02010600030101010101" pitchFamily="2" charset="-122"/>
                <a:ea typeface="SimSun" panose="02010600030101010101" pitchFamily="2" charset="-122"/>
              </a:rPr>
              <a:t>员工活动</a:t>
            </a:r>
            <a:endParaRPr lang="en-US" altLang="zh-CN" sz="2800" dirty="0" smtClean="0">
              <a:solidFill>
                <a:schemeClr val="tx1">
                  <a:lumMod val="85000"/>
                  <a:lumOff val="15000"/>
                </a:schemeClr>
              </a:solidFill>
              <a:latin typeface="SimSun" panose="02010600030101010101" pitchFamily="2" charset="-122"/>
              <a:ea typeface="SimSun" panose="02010600030101010101" pitchFamily="2" charset="-122"/>
            </a:endParaRPr>
          </a:p>
          <a:p>
            <a:pPr marL="457200" indent="-457200" algn="l">
              <a:lnSpc>
                <a:spcPct val="150000"/>
              </a:lnSpc>
              <a:buFont typeface="Arial" panose="020B0604020202020204" pitchFamily="34" charset="0"/>
              <a:buChar char="•"/>
            </a:pPr>
            <a:r>
              <a:rPr lang="zh-CN" altLang="en-US" sz="2800" dirty="0">
                <a:solidFill>
                  <a:schemeClr val="tx1">
                    <a:lumMod val="85000"/>
                    <a:lumOff val="15000"/>
                  </a:schemeClr>
                </a:solidFill>
                <a:latin typeface="SimSun" panose="02010600030101010101" pitchFamily="2" charset="-122"/>
                <a:ea typeface="SimSun" panose="02010600030101010101" pitchFamily="2" charset="-122"/>
              </a:rPr>
              <a:t>所</a:t>
            </a:r>
            <a:r>
              <a:rPr lang="zh-CN" altLang="en-US" sz="2800" dirty="0" smtClean="0">
                <a:solidFill>
                  <a:schemeClr val="tx1">
                    <a:lumMod val="85000"/>
                    <a:lumOff val="15000"/>
                  </a:schemeClr>
                </a:solidFill>
                <a:latin typeface="SimSun" panose="02010600030101010101" pitchFamily="2" charset="-122"/>
                <a:ea typeface="SimSun" panose="02010600030101010101" pitchFamily="2" charset="-122"/>
              </a:rPr>
              <a:t>获奖项</a:t>
            </a:r>
            <a:endParaRPr lang="en-US" altLang="zh-CN" sz="2800" dirty="0" smtClean="0">
              <a:solidFill>
                <a:schemeClr val="tx1">
                  <a:lumMod val="85000"/>
                  <a:lumOff val="15000"/>
                </a:schemeClr>
              </a:solidFill>
              <a:latin typeface="SimSun" panose="02010600030101010101" pitchFamily="2" charset="-122"/>
              <a:ea typeface="SimSun" panose="02010600030101010101" pitchFamily="2" charset="-122"/>
            </a:endParaRPr>
          </a:p>
          <a:p>
            <a:pPr marL="457200" indent="-457200" algn="l">
              <a:lnSpc>
                <a:spcPct val="150000"/>
              </a:lnSpc>
              <a:buFont typeface="Arial" panose="020B0604020202020204" pitchFamily="34" charset="0"/>
              <a:buChar char="•"/>
            </a:pPr>
            <a:r>
              <a:rPr lang="zh-CN" altLang="en-US" sz="2800" dirty="0">
                <a:solidFill>
                  <a:schemeClr val="tx1">
                    <a:lumMod val="85000"/>
                    <a:lumOff val="15000"/>
                  </a:schemeClr>
                </a:solidFill>
                <a:latin typeface="SimSun" panose="02010600030101010101" pitchFamily="2" charset="-122"/>
                <a:ea typeface="SimSun" panose="02010600030101010101" pitchFamily="2" charset="-122"/>
              </a:rPr>
              <a:t>福利待</a:t>
            </a:r>
            <a:r>
              <a:rPr lang="zh-CN" altLang="en-US" sz="2800" dirty="0" smtClean="0">
                <a:solidFill>
                  <a:schemeClr val="tx1">
                    <a:lumMod val="85000"/>
                    <a:lumOff val="15000"/>
                  </a:schemeClr>
                </a:solidFill>
                <a:latin typeface="SimSun" panose="02010600030101010101" pitchFamily="2" charset="-122"/>
                <a:ea typeface="SimSun" panose="02010600030101010101" pitchFamily="2" charset="-122"/>
              </a:rPr>
              <a:t>遇</a:t>
            </a:r>
            <a:endParaRPr lang="en-US" altLang="zh-CN" sz="2800" dirty="0" smtClean="0">
              <a:solidFill>
                <a:schemeClr val="tx1">
                  <a:lumMod val="85000"/>
                  <a:lumOff val="15000"/>
                </a:schemeClr>
              </a:solidFill>
              <a:latin typeface="SimSun" panose="02010600030101010101" pitchFamily="2" charset="-122"/>
              <a:ea typeface="SimSun" panose="02010600030101010101" pitchFamily="2" charset="-122"/>
            </a:endParaRPr>
          </a:p>
          <a:p>
            <a:pPr algn="l">
              <a:lnSpc>
                <a:spcPct val="100000"/>
              </a:lnSpc>
            </a:pPr>
            <a:endParaRPr lang="en-US" altLang="zh-CN" sz="2800" dirty="0">
              <a:latin typeface="SimSun" panose="02010600030101010101" pitchFamily="2" charset="-122"/>
              <a:ea typeface="SimSun" panose="02010600030101010101" pitchFamily="2" charset="-122"/>
            </a:endParaRPr>
          </a:p>
          <a:p>
            <a:pPr marL="457200" indent="-457200" algn="l">
              <a:lnSpc>
                <a:spcPct val="100000"/>
              </a:lnSpc>
              <a:buFont typeface="Arial" panose="020B0604020202020204" pitchFamily="34" charset="0"/>
              <a:buChar char="•"/>
            </a:pPr>
            <a:endParaRPr lang="en-US" altLang="zh-CN" sz="2800" dirty="0" smtClean="0">
              <a:latin typeface="SimSun" panose="02010600030101010101" pitchFamily="2" charset="-122"/>
              <a:ea typeface="SimSun" panose="02010600030101010101" pitchFamily="2" charset="-122"/>
            </a:endParaRPr>
          </a:p>
          <a:p>
            <a:pPr marL="457200" indent="-457200" algn="l">
              <a:lnSpc>
                <a:spcPct val="100000"/>
              </a:lnSpc>
              <a:buFont typeface="Arial" panose="020B0604020202020204" pitchFamily="34" charset="0"/>
              <a:buChar char="•"/>
            </a:pPr>
            <a:endParaRPr lang="en-US" altLang="zh-CN" sz="3200" dirty="0" smtClean="0">
              <a:latin typeface="SimSun" panose="02010600030101010101" pitchFamily="2" charset="-122"/>
              <a:ea typeface="SimSun" panose="02010600030101010101" pitchFamily="2" charset="-122"/>
            </a:endParaRPr>
          </a:p>
          <a:p>
            <a:pPr algn="l">
              <a:lnSpc>
                <a:spcPct val="80000"/>
              </a:lnSpc>
            </a:pPr>
            <a:endParaRPr lang="en-US" sz="2400" dirty="0">
              <a:latin typeface="SimSun" panose="02010600030101010101" pitchFamily="2" charset="-122"/>
              <a:ea typeface="SimSun" panose="02010600030101010101" pitchFamily="2" charset="-122"/>
            </a:endParaRPr>
          </a:p>
        </p:txBody>
      </p:sp>
      <p:grpSp>
        <p:nvGrpSpPr>
          <p:cNvPr id="5" name="Group 4"/>
          <p:cNvGrpSpPr/>
          <p:nvPr/>
        </p:nvGrpSpPr>
        <p:grpSpPr>
          <a:xfrm>
            <a:off x="668426" y="1143528"/>
            <a:ext cx="1684362" cy="27105"/>
            <a:chOff x="668426" y="1143528"/>
            <a:chExt cx="1684362" cy="27105"/>
          </a:xfrm>
        </p:grpSpPr>
        <p:cxnSp>
          <p:nvCxnSpPr>
            <p:cNvPr id="4" name="Straight Connector 3"/>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30106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3F081B-CB7A-46F8-9747-7E6955DDA3EC}"/>
              </a:ext>
            </a:extLst>
          </p:cNvPr>
          <p:cNvSpPr>
            <a:spLocks noGrp="1"/>
          </p:cNvSpPr>
          <p:nvPr>
            <p:ph type="title"/>
          </p:nvPr>
        </p:nvSpPr>
        <p:spPr>
          <a:xfrm>
            <a:off x="356224" y="5174179"/>
            <a:ext cx="7916267" cy="626121"/>
          </a:xfrm>
        </p:spPr>
        <p:txBody>
          <a:bodyPr>
            <a:normAutofit/>
          </a:bodyPr>
          <a:lstStyle/>
          <a:p>
            <a:r>
              <a:rPr lang="zh-CN" altLang="en-US" sz="3200" dirty="0" smtClean="0">
                <a:solidFill>
                  <a:schemeClr val="tx1">
                    <a:lumMod val="85000"/>
                    <a:lumOff val="15000"/>
                  </a:schemeClr>
                </a:solidFill>
                <a:latin typeface="SimSun" panose="02010600030101010101" pitchFamily="2" charset="-122"/>
                <a:ea typeface="SimSun" panose="02010600030101010101" pitchFamily="2" charset="-122"/>
              </a:rPr>
              <a:t>酒店简介</a:t>
            </a:r>
            <a:endParaRPr sz="3200" dirty="0">
              <a:solidFill>
                <a:schemeClr val="tx1">
                  <a:lumMod val="85000"/>
                  <a:lumOff val="15000"/>
                </a:schemeClr>
              </a:solidFill>
              <a:latin typeface="SimSun" panose="02010600030101010101" pitchFamily="2" charset="-122"/>
              <a:ea typeface="SimSun" panose="02010600030101010101" pitchFamily="2" charset="-122"/>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0"/>
            <a:ext cx="12192001" cy="4312693"/>
          </a:xfrm>
          <a:prstGeom prst="rect">
            <a:avLst/>
          </a:prstGeom>
        </p:spPr>
      </p:pic>
      <p:grpSp>
        <p:nvGrpSpPr>
          <p:cNvPr id="18" name="Group 17"/>
          <p:cNvGrpSpPr/>
          <p:nvPr/>
        </p:nvGrpSpPr>
        <p:grpSpPr>
          <a:xfrm>
            <a:off x="408782" y="5711001"/>
            <a:ext cx="1684362" cy="27105"/>
            <a:chOff x="668426" y="1143528"/>
            <a:chExt cx="1684362" cy="27105"/>
          </a:xfrm>
        </p:grpSpPr>
        <p:cxnSp>
          <p:nvCxnSpPr>
            <p:cNvPr id="19" name="Straight Connector 18"/>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65937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810" y="1544593"/>
            <a:ext cx="4369946" cy="3517280"/>
          </a:xfrm>
        </p:spPr>
        <p:txBody>
          <a:bodyPr>
            <a:noAutofit/>
          </a:bodyPr>
          <a:lstStyle/>
          <a:p>
            <a:pPr>
              <a:lnSpc>
                <a:spcPct val="100000"/>
              </a:lnSpc>
            </a:pPr>
            <a:r>
              <a:rPr lang="zh-CN" altLang="en-US" sz="2200" dirty="0">
                <a:solidFill>
                  <a:schemeClr val="tx1">
                    <a:lumMod val="85000"/>
                    <a:lumOff val="15000"/>
                  </a:schemeClr>
                </a:solidFill>
              </a:rPr>
              <a:t>三亚喜来登度假酒店于</a:t>
            </a:r>
            <a:r>
              <a:rPr lang="en-US" altLang="zh-CN" sz="2200" dirty="0">
                <a:solidFill>
                  <a:schemeClr val="tx1">
                    <a:lumMod val="85000"/>
                    <a:lumOff val="15000"/>
                  </a:schemeClr>
                </a:solidFill>
              </a:rPr>
              <a:t>2003</a:t>
            </a:r>
            <a:r>
              <a:rPr lang="zh-CN" altLang="en-US" sz="2200" dirty="0">
                <a:solidFill>
                  <a:schemeClr val="tx1">
                    <a:lumMod val="85000"/>
                    <a:lumOff val="15000"/>
                  </a:schemeClr>
                </a:solidFill>
              </a:rPr>
              <a:t>年</a:t>
            </a:r>
            <a:r>
              <a:rPr lang="en-US" altLang="zh-CN" sz="2200" dirty="0">
                <a:solidFill>
                  <a:schemeClr val="tx1">
                    <a:lumMod val="85000"/>
                    <a:lumOff val="15000"/>
                  </a:schemeClr>
                </a:solidFill>
              </a:rPr>
              <a:t>1</a:t>
            </a:r>
            <a:r>
              <a:rPr lang="zh-CN" altLang="en-US" sz="2200" dirty="0">
                <a:solidFill>
                  <a:schemeClr val="tx1">
                    <a:lumMod val="85000"/>
                    <a:lumOff val="15000"/>
                  </a:schemeClr>
                </a:solidFill>
              </a:rPr>
              <a:t>月</a:t>
            </a:r>
            <a:r>
              <a:rPr lang="en-US" altLang="zh-CN" sz="2200" dirty="0">
                <a:solidFill>
                  <a:schemeClr val="tx1">
                    <a:lumMod val="85000"/>
                    <a:lumOff val="15000"/>
                  </a:schemeClr>
                </a:solidFill>
              </a:rPr>
              <a:t>28</a:t>
            </a:r>
            <a:r>
              <a:rPr lang="zh-CN" altLang="en-US" sz="2200" dirty="0">
                <a:solidFill>
                  <a:schemeClr val="tx1">
                    <a:lumMod val="85000"/>
                    <a:lumOff val="15000"/>
                  </a:schemeClr>
                </a:solidFill>
              </a:rPr>
              <a:t>日正式开业，并于</a:t>
            </a:r>
            <a:r>
              <a:rPr lang="en-US" altLang="zh-CN" sz="2200" dirty="0">
                <a:solidFill>
                  <a:schemeClr val="tx1">
                    <a:lumMod val="85000"/>
                    <a:lumOff val="15000"/>
                  </a:schemeClr>
                </a:solidFill>
              </a:rPr>
              <a:t>2003</a:t>
            </a:r>
            <a:r>
              <a:rPr lang="zh-CN" altLang="en-US" sz="2200" dirty="0">
                <a:solidFill>
                  <a:schemeClr val="tx1">
                    <a:lumMod val="85000"/>
                    <a:lumOff val="15000"/>
                  </a:schemeClr>
                </a:solidFill>
              </a:rPr>
              <a:t>年</a:t>
            </a:r>
            <a:r>
              <a:rPr lang="en-US" altLang="zh-CN" sz="2200" dirty="0">
                <a:solidFill>
                  <a:schemeClr val="tx1">
                    <a:lumMod val="85000"/>
                    <a:lumOff val="15000"/>
                  </a:schemeClr>
                </a:solidFill>
              </a:rPr>
              <a:t>12</a:t>
            </a:r>
            <a:r>
              <a:rPr lang="zh-CN" altLang="en-US" sz="2200" dirty="0">
                <a:solidFill>
                  <a:schemeClr val="tx1">
                    <a:lumMod val="85000"/>
                    <a:lumOff val="15000"/>
                  </a:schemeClr>
                </a:solidFill>
              </a:rPr>
              <a:t>月</a:t>
            </a:r>
            <a:r>
              <a:rPr lang="en-US" altLang="zh-CN" sz="2200" dirty="0">
                <a:solidFill>
                  <a:schemeClr val="tx1">
                    <a:lumMod val="85000"/>
                    <a:lumOff val="15000"/>
                  </a:schemeClr>
                </a:solidFill>
              </a:rPr>
              <a:t>6</a:t>
            </a:r>
            <a:r>
              <a:rPr lang="zh-CN" altLang="en-US" sz="2200" dirty="0">
                <a:solidFill>
                  <a:schemeClr val="tx1">
                    <a:lumMod val="85000"/>
                    <a:lumOff val="15000"/>
                  </a:schemeClr>
                </a:solidFill>
              </a:rPr>
              <a:t>日挂星，是一家国际品牌五星级酒店。</a:t>
            </a:r>
            <a:r>
              <a:rPr lang="en-US" altLang="zh-CN" sz="2200" dirty="0">
                <a:solidFill>
                  <a:schemeClr val="tx1">
                    <a:lumMod val="85000"/>
                    <a:lumOff val="15000"/>
                  </a:schemeClr>
                </a:solidFill>
              </a:rPr>
              <a:t/>
            </a:r>
            <a:br>
              <a:rPr lang="en-US" altLang="zh-CN" sz="2200" dirty="0">
                <a:solidFill>
                  <a:schemeClr val="tx1">
                    <a:lumMod val="85000"/>
                    <a:lumOff val="15000"/>
                  </a:schemeClr>
                </a:solidFill>
              </a:rPr>
            </a:br>
            <a:r>
              <a:rPr lang="en-US" altLang="zh-CN" sz="2200" dirty="0" smtClean="0">
                <a:solidFill>
                  <a:schemeClr val="tx1">
                    <a:lumMod val="85000"/>
                    <a:lumOff val="15000"/>
                  </a:schemeClr>
                </a:solidFill>
              </a:rPr>
              <a:t/>
            </a:r>
            <a:br>
              <a:rPr lang="en-US" altLang="zh-CN" sz="2200" dirty="0" smtClean="0">
                <a:solidFill>
                  <a:schemeClr val="tx1">
                    <a:lumMod val="85000"/>
                    <a:lumOff val="15000"/>
                  </a:schemeClr>
                </a:solidFill>
              </a:rPr>
            </a:br>
            <a:r>
              <a:rPr lang="zh-CN" altLang="en-US" sz="2200" dirty="0" smtClean="0">
                <a:solidFill>
                  <a:schemeClr val="tx1">
                    <a:lumMod val="85000"/>
                    <a:lumOff val="15000"/>
                  </a:schemeClr>
                </a:solidFill>
              </a:rPr>
              <a:t>它</a:t>
            </a:r>
            <a:r>
              <a:rPr lang="zh-CN" altLang="zh-CN" sz="2200" dirty="0" smtClean="0">
                <a:solidFill>
                  <a:schemeClr val="tx1">
                    <a:lumMod val="85000"/>
                    <a:lumOff val="15000"/>
                  </a:schemeClr>
                </a:solidFill>
              </a:rPr>
              <a:t>位</a:t>
            </a:r>
            <a:r>
              <a:rPr lang="zh-CN" altLang="zh-CN" sz="2200" dirty="0">
                <a:solidFill>
                  <a:schemeClr val="tx1">
                    <a:lumMod val="85000"/>
                    <a:lumOff val="15000"/>
                  </a:schemeClr>
                </a:solidFill>
              </a:rPr>
              <a:t>于得天独厚的度假胜地</a:t>
            </a:r>
            <a:r>
              <a:rPr lang="en-US" altLang="zh-CN" sz="2200" dirty="0">
                <a:solidFill>
                  <a:schemeClr val="tx1">
                    <a:lumMod val="85000"/>
                    <a:lumOff val="15000"/>
                  </a:schemeClr>
                </a:solidFill>
              </a:rPr>
              <a:t> – </a:t>
            </a:r>
            <a:r>
              <a:rPr lang="zh-CN" altLang="en-US" sz="2200" dirty="0">
                <a:solidFill>
                  <a:schemeClr val="tx1">
                    <a:lumMod val="85000"/>
                    <a:lumOff val="15000"/>
                  </a:schemeClr>
                </a:solidFill>
              </a:rPr>
              <a:t>三亚市</a:t>
            </a:r>
            <a:r>
              <a:rPr lang="zh-CN" altLang="zh-CN" sz="2200" dirty="0">
                <a:solidFill>
                  <a:schemeClr val="tx1">
                    <a:lumMod val="85000"/>
                    <a:lumOff val="15000"/>
                  </a:schemeClr>
                </a:solidFill>
              </a:rPr>
              <a:t>亚龙湾</a:t>
            </a:r>
            <a:r>
              <a:rPr lang="zh-CN" altLang="en-US" sz="2200" dirty="0">
                <a:solidFill>
                  <a:schemeClr val="tx1">
                    <a:lumMod val="85000"/>
                    <a:lumOff val="15000"/>
                  </a:schemeClr>
                </a:solidFill>
              </a:rPr>
              <a:t>国家旅游度假区</a:t>
            </a:r>
            <a:r>
              <a:rPr lang="zh-CN" altLang="zh-CN" sz="2200" dirty="0">
                <a:solidFill>
                  <a:schemeClr val="tx1">
                    <a:lumMod val="85000"/>
                    <a:lumOff val="15000"/>
                  </a:schemeClr>
                </a:solidFill>
              </a:rPr>
              <a:t>，南临浩瀚的南中国海，北邻</a:t>
            </a:r>
            <a:r>
              <a:rPr lang="en-US" altLang="zh-CN" sz="2200" dirty="0">
                <a:solidFill>
                  <a:schemeClr val="tx1">
                    <a:lumMod val="85000"/>
                    <a:lumOff val="15000"/>
                  </a:schemeClr>
                </a:solidFill>
              </a:rPr>
              <a:t>18</a:t>
            </a:r>
            <a:r>
              <a:rPr lang="zh-CN" altLang="zh-CN" sz="2200" dirty="0">
                <a:solidFill>
                  <a:schemeClr val="tx1">
                    <a:lumMod val="85000"/>
                    <a:lumOff val="15000"/>
                  </a:schemeClr>
                </a:solidFill>
              </a:rPr>
              <a:t>洞亚龙湾高尔夫俱乐部</a:t>
            </a:r>
            <a:r>
              <a:rPr lang="zh-CN" altLang="en-US" sz="2200" dirty="0">
                <a:solidFill>
                  <a:schemeClr val="tx1">
                    <a:lumMod val="85000"/>
                    <a:lumOff val="15000"/>
                  </a:schemeClr>
                </a:solidFill>
              </a:rPr>
              <a:t>，是中国第一家度假型的喜来登酒店</a:t>
            </a:r>
            <a:r>
              <a:rPr lang="zh-CN" altLang="en-US" sz="2400" dirty="0" smtClean="0">
                <a:solidFill>
                  <a:schemeClr val="tx1">
                    <a:lumMod val="85000"/>
                    <a:lumOff val="15000"/>
                  </a:schemeClr>
                </a:solidFill>
              </a:rPr>
              <a:t>。</a:t>
            </a:r>
            <a:endParaRPr lang="en-US" sz="2400" dirty="0">
              <a:solidFill>
                <a:schemeClr val="tx1">
                  <a:lumMod val="85000"/>
                  <a:lumOff val="15000"/>
                </a:schemeClr>
              </a:solidFill>
            </a:endParaRPr>
          </a:p>
        </p:txBody>
      </p:sp>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5129505" y="1089037"/>
            <a:ext cx="6642588" cy="44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448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049" y="0"/>
            <a:ext cx="9906180" cy="6858000"/>
          </a:xfrm>
          <a:prstGeom prst="rect">
            <a:avLst/>
          </a:prstGeom>
        </p:spPr>
      </p:pic>
    </p:spTree>
    <p:extLst>
      <p:ext uri="{BB962C8B-B14F-4D97-AF65-F5344CB8AC3E}">
        <p14:creationId xmlns:p14="http://schemas.microsoft.com/office/powerpoint/2010/main" val="6634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427583" y="74645"/>
            <a:ext cx="9197565" cy="6662056"/>
            <a:chOff x="1306285" y="0"/>
            <a:chExt cx="9281541" cy="6662056"/>
          </a:xfrm>
        </p:grpSpPr>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l="-195" r="-378"/>
            <a:stretch/>
          </p:blipFill>
          <p:spPr>
            <a:xfrm>
              <a:off x="1306285" y="447535"/>
              <a:ext cx="9281541" cy="6214521"/>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10488" y="0"/>
              <a:ext cx="1645275" cy="1524213"/>
            </a:xfrm>
            <a:prstGeom prst="rect">
              <a:avLst/>
            </a:prstGeom>
          </p:spPr>
        </p:pic>
      </p:grpSp>
    </p:spTree>
    <p:extLst>
      <p:ext uri="{BB962C8B-B14F-4D97-AF65-F5344CB8AC3E}">
        <p14:creationId xmlns:p14="http://schemas.microsoft.com/office/powerpoint/2010/main" val="187344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ywan539\Desktop\Backup\杂七杂八\酒店图片_最新整理\客房\大使套房\Diplomatic Suite 大使套房 (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5349922"/>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3">
            <a:extLst>
              <a:ext uri="{FF2B5EF4-FFF2-40B4-BE49-F238E27FC236}">
                <a16:creationId xmlns:a16="http://schemas.microsoft.com/office/drawing/2014/main" id="{CF3F081B-CB7A-46F8-9747-7E6955DDA3EC}"/>
              </a:ext>
            </a:extLst>
          </p:cNvPr>
          <p:cNvSpPr>
            <a:spLocks noGrp="1"/>
          </p:cNvSpPr>
          <p:nvPr>
            <p:ph type="title"/>
          </p:nvPr>
        </p:nvSpPr>
        <p:spPr>
          <a:xfrm>
            <a:off x="274338" y="5711001"/>
            <a:ext cx="7916267" cy="626121"/>
          </a:xfrm>
        </p:spPr>
        <p:txBody>
          <a:bodyPr>
            <a:normAutofit/>
          </a:bodyPr>
          <a:lstStyle/>
          <a:p>
            <a:r>
              <a:rPr lang="zh-CN" altLang="en-US" sz="3200" dirty="0">
                <a:solidFill>
                  <a:schemeClr val="tx1">
                    <a:lumMod val="85000"/>
                    <a:lumOff val="15000"/>
                  </a:schemeClr>
                </a:solidFill>
                <a:latin typeface="SimSun" panose="02010600030101010101" pitchFamily="2" charset="-122"/>
                <a:ea typeface="SimSun" panose="02010600030101010101" pitchFamily="2" charset="-122"/>
              </a:rPr>
              <a:t>客</a:t>
            </a:r>
            <a:r>
              <a:rPr lang="zh-CN" altLang="en-US" sz="3200" dirty="0" smtClean="0">
                <a:solidFill>
                  <a:schemeClr val="tx1">
                    <a:lumMod val="85000"/>
                    <a:lumOff val="15000"/>
                  </a:schemeClr>
                </a:solidFill>
                <a:latin typeface="SimSun" panose="02010600030101010101" pitchFamily="2" charset="-122"/>
                <a:ea typeface="SimSun" panose="02010600030101010101" pitchFamily="2" charset="-122"/>
              </a:rPr>
              <a:t>房设施</a:t>
            </a:r>
            <a:endParaRPr sz="3200" dirty="0">
              <a:solidFill>
                <a:schemeClr val="tx1">
                  <a:lumMod val="85000"/>
                  <a:lumOff val="15000"/>
                </a:schemeClr>
              </a:solidFill>
              <a:latin typeface="SimSun" panose="02010600030101010101" pitchFamily="2" charset="-122"/>
              <a:ea typeface="SimSun" panose="02010600030101010101" pitchFamily="2" charset="-122"/>
            </a:endParaRPr>
          </a:p>
        </p:txBody>
      </p:sp>
      <p:grpSp>
        <p:nvGrpSpPr>
          <p:cNvPr id="20" name="Group 19"/>
          <p:cNvGrpSpPr/>
          <p:nvPr/>
        </p:nvGrpSpPr>
        <p:grpSpPr>
          <a:xfrm>
            <a:off x="326896" y="6247823"/>
            <a:ext cx="1684362" cy="27105"/>
            <a:chOff x="668426" y="1143528"/>
            <a:chExt cx="1684362" cy="27105"/>
          </a:xfrm>
        </p:grpSpPr>
        <p:cxnSp>
          <p:nvCxnSpPr>
            <p:cNvPr id="21" name="Straight Connector 20"/>
            <p:cNvCxnSpPr/>
            <p:nvPr/>
          </p:nvCxnSpPr>
          <p:spPr>
            <a:xfrm>
              <a:off x="668426" y="1143528"/>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68426" y="1170633"/>
              <a:ext cx="1684362" cy="0"/>
            </a:xfrm>
            <a:prstGeom prst="line">
              <a:avLst/>
            </a:prstGeom>
            <a:ln>
              <a:solidFill>
                <a:srgbClr val="87868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4078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49496" y="1943099"/>
            <a:ext cx="4120594" cy="2585323"/>
          </a:xfrm>
          <a:prstGeom prst="rect">
            <a:avLst/>
          </a:prstGeom>
        </p:spPr>
        <p:txBody>
          <a:bodyPr wrap="square">
            <a:spAutoFit/>
          </a:bodyPr>
          <a:lstStyle/>
          <a:p>
            <a:pPr lvl="0" fontAlgn="base">
              <a:lnSpc>
                <a:spcPct val="150000"/>
              </a:lnSpc>
              <a:spcAft>
                <a:spcPct val="0"/>
              </a:spcAft>
              <a:buClr>
                <a:srgbClr val="C4DB7B"/>
              </a:buClr>
              <a:defRPr/>
            </a:pPr>
            <a:r>
              <a:rPr lang="zh-CN" altLang="en-US" dirty="0">
                <a:solidFill>
                  <a:schemeClr val="tx1">
                    <a:lumMod val="85000"/>
                    <a:lumOff val="15000"/>
                  </a:schemeClr>
                </a:solidFill>
              </a:rPr>
              <a:t>酒店共有八层楼，</a:t>
            </a:r>
            <a:r>
              <a:rPr lang="en-US" altLang="zh-CN" dirty="0">
                <a:solidFill>
                  <a:schemeClr val="tx1">
                    <a:lumMod val="85000"/>
                    <a:lumOff val="15000"/>
                  </a:schemeClr>
                </a:solidFill>
              </a:rPr>
              <a:t>511</a:t>
            </a:r>
            <a:r>
              <a:rPr lang="zh-CN" altLang="en-US" dirty="0">
                <a:solidFill>
                  <a:schemeClr val="tx1">
                    <a:lumMod val="85000"/>
                    <a:lumOff val="15000"/>
                  </a:schemeClr>
                </a:solidFill>
              </a:rPr>
              <a:t>间客房包括</a:t>
            </a:r>
            <a:r>
              <a:rPr lang="en-US" altLang="zh-CN" dirty="0">
                <a:solidFill>
                  <a:schemeClr val="tx1">
                    <a:lumMod val="85000"/>
                    <a:lumOff val="15000"/>
                  </a:schemeClr>
                </a:solidFill>
              </a:rPr>
              <a:t>49</a:t>
            </a:r>
            <a:r>
              <a:rPr lang="zh-CN" altLang="en-US" dirty="0">
                <a:solidFill>
                  <a:schemeClr val="tx1">
                    <a:lumMod val="85000"/>
                    <a:lumOff val="15000"/>
                  </a:schemeClr>
                </a:solidFill>
              </a:rPr>
              <a:t>间套房和</a:t>
            </a:r>
            <a:r>
              <a:rPr lang="en-US" altLang="zh-CN" dirty="0">
                <a:solidFill>
                  <a:schemeClr val="tx1">
                    <a:lumMod val="85000"/>
                    <a:lumOff val="15000"/>
                  </a:schemeClr>
                </a:solidFill>
              </a:rPr>
              <a:t>5</a:t>
            </a:r>
            <a:r>
              <a:rPr lang="zh-CN" altLang="en-US" dirty="0">
                <a:solidFill>
                  <a:schemeClr val="tx1">
                    <a:lumMod val="85000"/>
                    <a:lumOff val="15000"/>
                  </a:schemeClr>
                </a:solidFill>
              </a:rPr>
              <a:t>间海景别墅，典雅精致，宽敞亮丽，极尽舒适豪华之余，更体现浓郁的热带风情。均可欣赏到海景、花园、青山或高尔夫球场等景观。最小房间面积</a:t>
            </a:r>
            <a:r>
              <a:rPr lang="en-US" altLang="zh-CN" dirty="0">
                <a:solidFill>
                  <a:schemeClr val="tx1">
                    <a:lumMod val="85000"/>
                    <a:lumOff val="15000"/>
                  </a:schemeClr>
                </a:solidFill>
              </a:rPr>
              <a:t>49</a:t>
            </a:r>
            <a:r>
              <a:rPr lang="zh-CN" altLang="en-US" dirty="0">
                <a:solidFill>
                  <a:schemeClr val="tx1">
                    <a:lumMod val="85000"/>
                    <a:lumOff val="15000"/>
                  </a:schemeClr>
                </a:solidFill>
              </a:rPr>
              <a:t>平方米，最大房间面积</a:t>
            </a:r>
            <a:r>
              <a:rPr lang="en-US" altLang="zh-CN" dirty="0">
                <a:solidFill>
                  <a:schemeClr val="tx1">
                    <a:lumMod val="85000"/>
                    <a:lumOff val="15000"/>
                  </a:schemeClr>
                </a:solidFill>
              </a:rPr>
              <a:t>515</a:t>
            </a:r>
            <a:r>
              <a:rPr lang="zh-CN" altLang="en-US" dirty="0">
                <a:solidFill>
                  <a:schemeClr val="tx1">
                    <a:lumMod val="85000"/>
                    <a:lumOff val="15000"/>
                  </a:schemeClr>
                </a:solidFill>
              </a:rPr>
              <a:t>平方米。</a:t>
            </a:r>
          </a:p>
        </p:txBody>
      </p:sp>
      <p:pic>
        <p:nvPicPr>
          <p:cNvPr id="4098" name="Picture 2" descr="C:\Users\sywan539\Desktop\Backup\杂七杂八\酒店图片_最新整理\客房\总统别墅\Presidential Villa Living Room 总统海景别墅客厅.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5095" y="538068"/>
            <a:ext cx="4182711" cy="253249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868310" y="3235761"/>
            <a:ext cx="4156282" cy="27708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2213" y="1050813"/>
            <a:ext cx="2913264" cy="4369895"/>
          </a:xfrm>
          <a:prstGeom prst="rect">
            <a:avLst/>
          </a:prstGeom>
        </p:spPr>
      </p:pic>
    </p:spTree>
    <p:extLst>
      <p:ext uri="{BB962C8B-B14F-4D97-AF65-F5344CB8AC3E}">
        <p14:creationId xmlns:p14="http://schemas.microsoft.com/office/powerpoint/2010/main" val="42116848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2DF08B45440B48B95436B9205F3FD6" ma:contentTypeVersion="16" ma:contentTypeDescription="Create a new document." ma:contentTypeScope="" ma:versionID="8e5970e002ee7a5d717163e13a3bc9a3">
  <xsd:schema xmlns:xsd="http://www.w3.org/2001/XMLSchema" xmlns:xs="http://www.w3.org/2001/XMLSchema" xmlns:p="http://schemas.microsoft.com/office/2006/metadata/properties" xmlns:ns1="http://schemas.microsoft.com/sharepoint/v3" xmlns:ns2="e136847e-9efc-4cba-ac4c-5e60ab1b6e3e" xmlns:ns3="aca3e705-e4ed-4918-af6d-057569af56f1" targetNamespace="http://schemas.microsoft.com/office/2006/metadata/properties" ma:root="true" ma:fieldsID="da335156eb1ff12f05ed614fb1aadde7" ns1:_="" ns2:_="" ns3:_="">
    <xsd:import namespace="http://schemas.microsoft.com/sharepoint/v3"/>
    <xsd:import namespace="e136847e-9efc-4cba-ac4c-5e60ab1b6e3e"/>
    <xsd:import namespace="aca3e705-e4ed-4918-af6d-057569af56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element ref="ns3:MediaServiceLocation" minOccurs="0"/>
                <xsd:element ref="ns3:Owner_x0020_Responsible" minOccurs="0"/>
                <xsd:element ref="ns3:Owner" minOccurs="0"/>
                <xsd:element ref="ns3:MediaServiceEventHashCode" minOccurs="0"/>
                <xsd:element ref="ns3:MediaServiceGenerationTime" minOccurs="0"/>
                <xsd:element ref="ns3: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36847e-9efc-4cba-ac4c-5e60ab1b6e3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a3e705-e4ed-4918-af6d-057569af56f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Owner_x0020_Responsible" ma:index="18" nillable="true" ma:displayName="Owner Responsible" ma:description="Jeanne&#10;Angela" ma:list="UserInfo" ma:SharePointGroup="0" ma:internalName="Owner_x0020_Responsib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wner" ma:index="19" nillable="true" ma:displayName="Owner" ma:description="Jeanne&#10;Angela" ma:list="UserInfo" ma:SharePointGroup="0"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Notes0" ma:index="22" nillable="true" ma:displayName="Notes" ma:format="Dropdown" ma:internalName="Notes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Owner xmlns="aca3e705-e4ed-4918-af6d-057569af56f1">
      <UserInfo>
        <DisplayName/>
        <AccountId xsi:nil="true"/>
        <AccountType/>
      </UserInfo>
    </Owner>
    <Owner_x0020_Responsible xmlns="aca3e705-e4ed-4918-af6d-057569af56f1">
      <UserInfo>
        <DisplayName/>
        <AccountId xsi:nil="true"/>
        <AccountType/>
      </UserInfo>
    </Owner_x0020_Responsible>
    <SharedWithUsers xmlns="e136847e-9efc-4cba-ac4c-5e60ab1b6e3e">
      <UserInfo>
        <DisplayName>Garner, Sharon (Molofsky)</DisplayName>
        <AccountId>143</AccountId>
        <AccountType/>
      </UserInfo>
      <UserInfo>
        <DisplayName>Levy, Daniella</DisplayName>
        <AccountId>2647</AccountId>
        <AccountType/>
      </UserInfo>
      <UserInfo>
        <DisplayName>Luxenburg, Rachel</DisplayName>
        <AccountId>2648</AccountId>
        <AccountType/>
      </UserInfo>
      <UserInfo>
        <DisplayName>Murray, Michelle</DisplayName>
        <AccountId>1857</AccountId>
        <AccountType/>
      </UserInfo>
      <UserInfo>
        <DisplayName>Heitzner, Jordan</DisplayName>
        <AccountId>1858</AccountId>
        <AccountType/>
      </UserInfo>
      <UserInfo>
        <DisplayName>Levine, Lauren</DisplayName>
        <AccountId>578</AccountId>
        <AccountType/>
      </UserInfo>
      <UserInfo>
        <DisplayName>Simson, Ira</DisplayName>
        <AccountId>188</AccountId>
        <AccountType/>
      </UserInfo>
      <UserInfo>
        <DisplayName>Kirchhof, Erin (Boley)</DisplayName>
        <AccountId>155</AccountId>
        <AccountType/>
      </UserInfo>
      <UserInfo>
        <DisplayName>Pflieger, Jamie</DisplayName>
        <AccountId>133</AccountId>
        <AccountType/>
      </UserInfo>
    </SharedWithUsers>
    <Notes0 xmlns="aca3e705-e4ed-4918-af6d-057569af56f1" xsi:nil="true"/>
  </documentManagement>
</p:properties>
</file>

<file path=customXml/itemProps1.xml><?xml version="1.0" encoding="utf-8"?>
<ds:datastoreItem xmlns:ds="http://schemas.openxmlformats.org/officeDocument/2006/customXml" ds:itemID="{5D9FCB58-1828-4D39-9357-B5F9D91BD1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36847e-9efc-4cba-ac4c-5e60ab1b6e3e"/>
    <ds:schemaRef ds:uri="aca3e705-e4ed-4918-af6d-057569af56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6D9ED7-A155-4A9E-90D1-D56FC02BD4A8}">
  <ds:schemaRefs>
    <ds:schemaRef ds:uri="http://schemas.microsoft.com/sharepoint/v3/contenttype/forms"/>
  </ds:schemaRefs>
</ds:datastoreItem>
</file>

<file path=customXml/itemProps3.xml><?xml version="1.0" encoding="utf-8"?>
<ds:datastoreItem xmlns:ds="http://schemas.openxmlformats.org/officeDocument/2006/customXml" ds:itemID="{4615FF7E-356E-48BE-AFE7-ED1982D8B40F}">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http://schemas.openxmlformats.org/package/2006/metadata/core-properties"/>
    <ds:schemaRef ds:uri="http://purl.org/dc/terms/"/>
    <ds:schemaRef ds:uri="aca3e705-e4ed-4918-af6d-057569af56f1"/>
    <ds:schemaRef ds:uri="e136847e-9efc-4cba-ac4c-5e60ab1b6e3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3612</TotalTime>
  <Words>1260</Words>
  <Application>Microsoft Office PowerPoint</Application>
  <PresentationFormat>Widescreen</PresentationFormat>
  <Paragraphs>137</Paragraphs>
  <Slides>27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Palatino</vt:lpstr>
      <vt:lpstr>华文细黑</vt:lpstr>
      <vt:lpstr>SimSun</vt:lpstr>
      <vt:lpstr>等线</vt:lpstr>
      <vt:lpstr>Arial</vt:lpstr>
      <vt:lpstr>Calibri</vt:lpstr>
      <vt:lpstr>Palatino Linotype</vt:lpstr>
      <vt:lpstr>Verdana</vt:lpstr>
      <vt:lpstr>Office Theme</vt:lpstr>
      <vt:lpstr>世界会聚之所   为所有客人打造了一个社区</vt:lpstr>
      <vt:lpstr>PowerPoint Presentation</vt:lpstr>
      <vt:lpstr>PowerPoint Presentation</vt:lpstr>
      <vt:lpstr>酒店简介</vt:lpstr>
      <vt:lpstr>三亚喜来登度假酒店于2003年1月28日正式开业，并于2003年12月6日挂星，是一家国际品牌五星级酒店。  它位于得天独厚的度假胜地 – 三亚市亚龙湾国家旅游度假区，南临浩瀚的南中国海，北邻18洞亚龙湾高尔夫俱乐部，是中国第一家度假型的喜来登酒店。</vt:lpstr>
      <vt:lpstr>PowerPoint Presentation</vt:lpstr>
      <vt:lpstr>PowerPoint Presentation</vt:lpstr>
      <vt:lpstr>客房设施</vt:lpstr>
      <vt:lpstr>PowerPoint Presentation</vt:lpstr>
      <vt:lpstr>餐饮服务</vt:lpstr>
      <vt:lpstr>餐饮服务</vt:lpstr>
      <vt:lpstr>餐饮服务</vt:lpstr>
      <vt:lpstr>康体娱乐</vt:lpstr>
      <vt:lpstr>Shine Spa</vt:lpstr>
      <vt:lpstr>婚宴设施</vt:lpstr>
      <vt:lpstr>PowerPoint Presentation</vt:lpstr>
      <vt:lpstr>员工活动</vt:lpstr>
      <vt:lpstr>员工活动</vt:lpstr>
      <vt:lpstr>员工活动</vt:lpstr>
      <vt:lpstr>员工活动</vt:lpstr>
      <vt:lpstr>员工活动</vt:lpstr>
      <vt:lpstr>员工活动</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Energizing the Community Presentation - Chinese</dc:title>
  <dc:creator>Marriot L+D</dc:creator>
  <cp:keywords>SHER, incumbent, existing, training, chinese</cp:keywords>
  <cp:lastModifiedBy>Bi, Betty</cp:lastModifiedBy>
  <cp:revision>147</cp:revision>
  <dcterms:created xsi:type="dcterms:W3CDTF">2018-10-30T17:54:02Z</dcterms:created>
  <dcterms:modified xsi:type="dcterms:W3CDTF">2021-04-14T10:56:14Z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0x0101004E2DF08B45440B48B95436B9205F3FD6</vt:lpwstr>
  </property>
  <property fmtid="{D5CDD505-2E9C-101B-9397-08002B2CF9AE}" pid="3" name="Order">
    <vt:r8>19709900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AuthorIds_UIVersion_1536">
    <vt:lpwstr>155</vt:lpwstr>
  </property>
  <property fmtid="{D5CDD505-2E9C-101B-9397-08002B2CF9AE}" pid="9" name="AuthorIds_UIVersion_512">
    <vt:lpwstr>155</vt:lpwstr>
  </property>
  <property fmtid="{D5CDD505-2E9C-101B-9397-08002B2CF9AE}" pid="10" name="ArticulateGUID">
    <vt:lpwstr>5CF60FBD-D8B0-41A0-8084-DEDA022739D2</vt:lpwstr>
  </property>
  <property fmtid="{D5CDD505-2E9C-101B-9397-08002B2CF9AE}" pid="11" name="ArticulatePath">
    <vt:lpwstr>SH Incumbent (Re)Orientation Slides_v12 (1)</vt:lpwstr>
  </property>
  <property fmtid="{D5CDD505-2E9C-101B-9397-08002B2CF9AE}" pid="12" name="AuthorIds_UIVersion_1024">
    <vt:lpwstr>155</vt:lpwstr>
  </property>
</Properties>
</file>